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56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Elephant" panose="02020904090505020303" pitchFamily="18" charset="0"/>
      <p:regular r:id="rId4"/>
      <p:italic r:id="rId5"/>
    </p:embeddedFont>
    <p:embeddedFont>
      <p:font typeface="Forte" panose="03060902040502070203" pitchFamily="66" charset="0"/>
      <p:regular r:id="rId6"/>
    </p:embeddedFont>
    <p:embeddedFont>
      <p:font typeface="Trebuchet MS" panose="020B0603020202020204" pitchFamily="34" charset="0"/>
      <p:regular r:id="rId7"/>
      <p:bold r:id="rId8"/>
      <p:italic r:id="rId9"/>
      <p:boldItalic r:id="rId10"/>
    </p:embeddedFont>
    <p:embeddedFont>
      <p:font typeface="Wingdings 3" panose="05040102010807070707" pitchFamily="18" charset="2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87878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57488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2076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28351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2170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66369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43185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62660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993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72121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67784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75116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967091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258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689899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81037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320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file:///G:\My%20Drive\GATE%20Family%20Math%20Night%20-%20Registration.gform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deann.tenhunfeld@wjusd.org" TargetMode="External"/><Relationship Id="rId4" Type="http://schemas.openxmlformats.org/officeDocument/2006/relationships/hyperlink" Target="https://forms.gle/TLyvtxomnSSeTvrTA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16167" y="641524"/>
            <a:ext cx="8455500" cy="32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2">
                    <a:lumMod val="75000"/>
                  </a:schemeClr>
                </a:solidFill>
              </a:rPr>
              <a:t>2023 WJUSD GATE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Presents</a:t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Family Math Nights</a:t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~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Math Around the World~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Elephant" panose="02020904090505020303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u="sng" dirty="0">
                <a:solidFill>
                  <a:schemeClr val="accent2">
                    <a:lumMod val="75000"/>
                  </a:schemeClr>
                </a:solidFill>
              </a:rPr>
              <a:t>Wednesday, March 15th</a:t>
            </a:r>
            <a:endParaRPr sz="1600" u="sng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en" sz="1600" dirty="0">
                <a:solidFill>
                  <a:schemeClr val="accent2">
                    <a:lumMod val="75000"/>
                  </a:schemeClr>
                </a:solidFill>
              </a:rPr>
              <a:t>5:30 - 7:00 pm</a:t>
            </a:r>
            <a:br>
              <a:rPr lang="en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Douglass Middle School Gym</a:t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OR</a:t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u="sng" dirty="0">
                <a:solidFill>
                  <a:schemeClr val="accent2">
                    <a:lumMod val="75000"/>
                  </a:schemeClr>
                </a:solidFill>
              </a:rPr>
              <a:t>Wednesday, March 22</a:t>
            </a:r>
            <a:r>
              <a:rPr lang="en-US" sz="1600" u="sng" baseline="30000" dirty="0">
                <a:solidFill>
                  <a:schemeClr val="accent2">
                    <a:lumMod val="75000"/>
                  </a:schemeClr>
                </a:solidFill>
              </a:rPr>
              <a:t>nd</a:t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5:30 – 7:00 pm</a:t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Lee Middle School Gym</a:t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REGISTRATION REQUIRED!</a:t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Sign Up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!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https://forms.gle/TLyvtxomnSSeTvrTA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1891862" y="4239756"/>
            <a:ext cx="5135188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2">
                    <a:lumMod val="75000"/>
                  </a:schemeClr>
                </a:solidFill>
              </a:rPr>
              <a:t>For more information, email </a:t>
            </a:r>
            <a:r>
              <a:rPr lang="en" sz="1200" dirty="0">
                <a:solidFill>
                  <a:schemeClr val="accent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deann.tenhunfeld@wjusd.org</a:t>
            </a:r>
            <a:endParaRPr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0278" y="157200"/>
            <a:ext cx="887800" cy="89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AC216F-5049-4CDD-AC64-F8F619D223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7050" y="96603"/>
            <a:ext cx="992308" cy="1464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A41075-7BC2-45A1-9F2E-835161B401DB}"/>
              </a:ext>
            </a:extLst>
          </p:cNvPr>
          <p:cNvSpPr txBox="1"/>
          <p:nvPr/>
        </p:nvSpPr>
        <p:spPr>
          <a:xfrm rot="19745125">
            <a:off x="172719" y="3512030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orte" panose="03060902040502070203" pitchFamily="66" charset="0"/>
              </a:rPr>
              <a:t>Learn strategy games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66855-AFCA-424E-881A-DBF82218C3AB}"/>
              </a:ext>
            </a:extLst>
          </p:cNvPr>
          <p:cNvSpPr txBox="1"/>
          <p:nvPr/>
        </p:nvSpPr>
        <p:spPr>
          <a:xfrm rot="1111721">
            <a:off x="5702361" y="2458804"/>
            <a:ext cx="327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orte" panose="03060902040502070203" pitchFamily="66" charset="0"/>
              </a:rPr>
              <a:t>Solve mathematical puzzles!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1A8DD-D24A-4954-B894-F64646DB47F4}"/>
              </a:ext>
            </a:extLst>
          </p:cNvPr>
          <p:cNvSpPr txBox="1"/>
          <p:nvPr/>
        </p:nvSpPr>
        <p:spPr>
          <a:xfrm>
            <a:off x="2780487" y="3200340"/>
            <a:ext cx="298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orte" panose="03060902040502070203" pitchFamily="66" charset="0"/>
              </a:rPr>
              <a:t>Fun for families and friends!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91CC9F-07F8-40E1-B02A-1A73AEAC7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5302" y="3339139"/>
            <a:ext cx="1707189" cy="12534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2FBAE8-DFEC-4B31-BA41-EFA13F9D61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183" y="1653560"/>
            <a:ext cx="1848008" cy="12054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90</Words>
  <Application>Microsoft Office PowerPoint</Application>
  <PresentationFormat>On-screen Show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Wingdings 3</vt:lpstr>
      <vt:lpstr>Arial</vt:lpstr>
      <vt:lpstr>Forte</vt:lpstr>
      <vt:lpstr>Elephant</vt:lpstr>
      <vt:lpstr>Trebuchet MS</vt:lpstr>
      <vt:lpstr>Facet</vt:lpstr>
      <vt:lpstr>2023 WJUSD GATE Presents Family Math Nights ~Math Around the World~  Wednesday, March 15th 5:30 - 7:00 pm Douglass Middle School Gym OR Wednesday, March 22nd 5:30 – 7:00 pm Lee Middle School Gym   REGISTRATION REQUIRED! Sign Up Here! https://forms.gle/TLyvtxomnSSeTvrTA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WJUSD Art Show  Friday, May 6th 5:30 - 8:00 pm Downtown Woodland 427 Main Street</dc:title>
  <dc:creator>DeAnn Tenhunfeld</dc:creator>
  <cp:lastModifiedBy>De Ann Tenhunfeld</cp:lastModifiedBy>
  <cp:revision>12</cp:revision>
  <dcterms:modified xsi:type="dcterms:W3CDTF">2022-12-09T19:51:22Z</dcterms:modified>
</cp:coreProperties>
</file>