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Barlow" panose="020B0604020202020204" charset="0"/>
      <p:regular r:id="rId33"/>
      <p:bold r:id="rId34"/>
      <p:italic r:id="rId35"/>
      <p:boldItalic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  <p:embeddedFont>
      <p:font typeface="Barlow Semi Condensed" panose="020B0604020202020204" charset="0"/>
      <p:regular r:id="rId41"/>
      <p:bold r:id="rId42"/>
      <p:italic r:id="rId43"/>
      <p:boldItalic r:id="rId44"/>
    </p:embeddedFont>
    <p:embeddedFont>
      <p:font typeface="Barlow Semi Condensed Light" panose="020B0604020202020204" charset="0"/>
      <p:regular r:id="rId45"/>
      <p:bold r:id="rId46"/>
      <p:italic r:id="rId47"/>
      <p:boldItalic r:id="rId48"/>
    </p:embeddedFont>
    <p:embeddedFont>
      <p:font typeface="Barlow Semi Condensed Medium" panose="020B060402020202020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  <p:embeddedFont>
      <p:font typeface="Denk One" panose="020B0604020202020204" charset="0"/>
      <p:regular r:id="rId57"/>
    </p:embeddedFont>
    <p:embeddedFont>
      <p:font typeface="Fira Sans Extra Condensed" panose="020B0604020202020204" charset="0"/>
      <p:regular r:id="rId58"/>
      <p:bold r:id="rId59"/>
      <p:italic r:id="rId60"/>
      <p:boldItalic r:id="rId61"/>
    </p:embeddedFont>
    <p:embeddedFont>
      <p:font typeface="Helvetica Neue" panose="020B0604020202020204" charset="0"/>
      <p:regular r:id="rId62"/>
      <p:bold r:id="rId63"/>
      <p:italic r:id="rId64"/>
      <p:boldItalic r:id="rId65"/>
    </p:embeddedFont>
    <p:embeddedFont>
      <p:font typeface="Helvetica Neue Light" panose="020B0604020202020204" charset="0"/>
      <p:regular r:id="rId66"/>
      <p:bold r:id="rId67"/>
      <p:italic r:id="rId68"/>
      <p:boldItalic r:id="rId69"/>
    </p:embeddedFont>
    <p:embeddedFont>
      <p:font typeface="Lato Hairline" panose="020B0604020202020204" charset="0"/>
      <p:regular r:id="rId70"/>
      <p:bold r:id="rId71"/>
      <p:italic r:id="rId72"/>
      <p:boldItalic r:id="rId73"/>
    </p:embeddedFont>
    <p:embeddedFont>
      <p:font typeface="Roboto" panose="020B0604020202020204" charset="0"/>
      <p:regular r:id="rId74"/>
      <p:bold r:id="rId75"/>
      <p:italic r:id="rId76"/>
      <p:bold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63" Type="http://schemas.openxmlformats.org/officeDocument/2006/relationships/font" Target="fonts/font31.fntdata"/><Relationship Id="rId68" Type="http://schemas.openxmlformats.org/officeDocument/2006/relationships/font" Target="fonts/font36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74" Type="http://schemas.openxmlformats.org/officeDocument/2006/relationships/font" Target="fonts/font42.fntdata"/><Relationship Id="rId79" Type="http://schemas.openxmlformats.org/officeDocument/2006/relationships/font" Target="fonts/font4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font" Target="fonts/font32.fntdata"/><Relationship Id="rId69" Type="http://schemas.openxmlformats.org/officeDocument/2006/relationships/font" Target="fonts/font37.fntdata"/><Relationship Id="rId77" Type="http://schemas.openxmlformats.org/officeDocument/2006/relationships/font" Target="fonts/font45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72" Type="http://schemas.openxmlformats.org/officeDocument/2006/relationships/font" Target="fonts/font40.fntdata"/><Relationship Id="rId80" Type="http://schemas.openxmlformats.org/officeDocument/2006/relationships/font" Target="fonts/font48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67" Type="http://schemas.openxmlformats.org/officeDocument/2006/relationships/font" Target="fonts/font35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70" Type="http://schemas.openxmlformats.org/officeDocument/2006/relationships/font" Target="fonts/font38.fntdata"/><Relationship Id="rId75" Type="http://schemas.openxmlformats.org/officeDocument/2006/relationships/font" Target="fonts/font43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font" Target="fonts/font33.fntdata"/><Relationship Id="rId73" Type="http://schemas.openxmlformats.org/officeDocument/2006/relationships/font" Target="fonts/font41.fntdata"/><Relationship Id="rId78" Type="http://schemas.openxmlformats.org/officeDocument/2006/relationships/font" Target="fonts/font46.fntdata"/><Relationship Id="rId81" Type="http://schemas.openxmlformats.org/officeDocument/2006/relationships/font" Target="fonts/font4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7.fntdata"/><Relationship Id="rId34" Type="http://schemas.openxmlformats.org/officeDocument/2006/relationships/font" Target="fonts/font2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6" Type="http://schemas.openxmlformats.org/officeDocument/2006/relationships/font" Target="fonts/font44.fntdata"/><Relationship Id="rId7" Type="http://schemas.openxmlformats.org/officeDocument/2006/relationships/slide" Target="slides/slide6.xml"/><Relationship Id="rId71" Type="http://schemas.openxmlformats.org/officeDocument/2006/relationships/font" Target="fonts/font3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66" Type="http://schemas.openxmlformats.org/officeDocument/2006/relationships/font" Target="fonts/font34.fntdata"/><Relationship Id="rId61" Type="http://schemas.openxmlformats.org/officeDocument/2006/relationships/font" Target="fonts/font29.fntdata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1100c4f86c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21100c4f86c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1100c4f86c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1100c4f86c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1100c4f86c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21100c4f86c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1100c4f86c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21100c4f86c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1100c4f86c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21100c4f86c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512487f3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512487f3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21100c4f86c_0_2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21100c4f86c_0_2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21100c4f86c_0_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21100c4f86c_0_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21100c4f86c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21100c4f86c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21100c4f86c_0_1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21100c4f86c_0_1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21100c4f86c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8" name="Google Shape;2088;g21100c4f86c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21100c4f86c_0_1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21100c4f86c_0_1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1100c4f86c_0_2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21100c4f86c_0_2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21100c4f86c_0_2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21100c4f86c_0_2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21100c4f86c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21100c4f86c_0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21100c4f86c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21100c4f86c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21100c4f86c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21100c4f86c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21100c4f86c_0_1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21100c4f86c_0_1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7" name="Google Shape;2407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1100c4f86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1100c4f86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25" tIns="90325" rIns="90325" bIns="90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7" name="Google Shape;557;g21100c4f86c_0_129:notes"/>
          <p:cNvSpPr txBox="1">
            <a:spLocks noGrp="1"/>
          </p:cNvSpPr>
          <p:nvPr>
            <p:ph type="sldNum" idx="12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25" tIns="90325" rIns="90325" bIns="90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1100c4f86c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1100c4f86c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1100c4f86c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1100c4f86c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1100c4f86c_0_1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1100c4f86c_0_1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2_1_1_1_1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enk One"/>
              <a:buNone/>
              <a:defRPr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accen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1258645" y="2175622"/>
            <a:ext cx="6637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258645" y="3200400"/>
            <a:ext cx="66375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dt" idx="10"/>
          </p:nvPr>
        </p:nvSpPr>
        <p:spPr>
          <a:xfrm>
            <a:off x="5997575" y="1678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ftr" idx="11"/>
          </p:nvPr>
        </p:nvSpPr>
        <p:spPr>
          <a:xfrm>
            <a:off x="4641850" y="4388644"/>
            <a:ext cx="350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4649787" y="167878"/>
            <a:ext cx="133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5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1_1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ari-Lofing@scusd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162322" y="44265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arlow Condensed"/>
                <a:ea typeface="Barlow Condensed"/>
                <a:cs typeface="Barlow Condensed"/>
                <a:sym typeface="Barlow Condensed"/>
              </a:rPr>
              <a:t>Mrs. Kari Lofing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arlow Condensed"/>
                <a:ea typeface="Barlow Condensed"/>
                <a:cs typeface="Barlow Condensed"/>
                <a:sym typeface="Barlow Condensed"/>
              </a:rPr>
              <a:t>Consultor De Educación Para Superdotados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Barlow Condensed"/>
                <a:ea typeface="Barlow Condensed"/>
                <a:cs typeface="Barlow Condensed"/>
                <a:sym typeface="Barlow Condensed"/>
              </a:rPr>
              <a:t>Coordinator, Advanced Learning Pathways, Sacramento City USD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5" name="Google Shape;185;p21"/>
          <p:cNvSpPr txBox="1">
            <a:spLocks noGrp="1"/>
          </p:cNvSpPr>
          <p:nvPr>
            <p:ph type="ctrTitle"/>
          </p:nvPr>
        </p:nvSpPr>
        <p:spPr>
          <a:xfrm>
            <a:off x="633125" y="782700"/>
            <a:ext cx="4955100" cy="32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 b="0"/>
              <a:t>Noche De Información Para Padres De WJUSD GATE</a:t>
            </a:r>
            <a:endParaRPr sz="5000" b="0">
              <a:solidFill>
                <a:schemeClr val="dk1"/>
              </a:solidFill>
            </a:endParaRPr>
          </a:p>
        </p:txBody>
      </p:sp>
      <p:grpSp>
        <p:nvGrpSpPr>
          <p:cNvPr id="186" name="Google Shape;186;p21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7" name="Google Shape;187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21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91" name="Google Shape;191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85" name="Google Shape;285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" name="Google Shape;298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299" name="Google Shape;299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3" name="Google Shape;303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1" name="Google Shape;321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0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0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0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0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0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0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0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0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0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0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0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0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0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0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0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0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0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0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0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0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0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0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0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0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0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0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0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0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0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0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0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0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0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0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0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0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0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0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0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0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0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0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0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0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0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0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30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996" name="Google Shape;996;p30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" name="Google Shape;998;p30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0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0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0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0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0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0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0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0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0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0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0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0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0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0"/>
          <p:cNvSpPr/>
          <p:nvPr/>
        </p:nvSpPr>
        <p:spPr>
          <a:xfrm>
            <a:off x="1605500" y="3045625"/>
            <a:ext cx="629174" cy="308729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0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0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0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0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0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0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0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0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0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0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0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0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0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0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0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0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0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0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0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0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0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0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0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0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0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0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0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0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0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0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0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0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0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0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0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0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0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0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0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0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0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0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0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0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0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0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0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0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0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0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0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0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0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0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0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0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0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0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0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0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0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0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0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0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0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0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0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0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0"/>
          <p:cNvSpPr/>
          <p:nvPr/>
        </p:nvSpPr>
        <p:spPr>
          <a:xfrm rot="-316520">
            <a:off x="2150836" y="2834699"/>
            <a:ext cx="228025" cy="250695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0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0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2941125" y="3339938"/>
            <a:ext cx="242551" cy="141011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0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0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0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0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0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0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0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0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0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0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0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0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FALSO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02" name="Google Shape;1102;p30"/>
          <p:cNvSpPr txBox="1">
            <a:spLocks noGrp="1"/>
          </p:cNvSpPr>
          <p:nvPr>
            <p:ph type="subTitle" idx="2"/>
          </p:nvPr>
        </p:nvSpPr>
        <p:spPr>
          <a:xfrm flipH="1">
            <a:off x="5075150" y="2470075"/>
            <a:ext cx="3406500" cy="19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368"/>
              <a:buFont typeface="Arial"/>
              <a:buNone/>
            </a:pPr>
            <a:r>
              <a:rPr lang="es" sz="1500"/>
              <a:t>De hecho, todos los niños (y los adultos) tienen fortalezas y atributos positivos: todos pueden alcanzar grandes alturas y tener éxito.</a:t>
            </a:r>
            <a:endParaRPr sz="1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368"/>
              <a:buFont typeface="Arial"/>
              <a:buNone/>
            </a:pPr>
            <a:r>
              <a:rPr lang="es" sz="1500"/>
              <a:t>Pero no todos los niños son “superdotados” en el sentido educativo de la palabra. En el ámbito escolar, tiene un significado diagnóstico, identificando y describiendo una diferencia de aprendizaje que necesita apoyo especializado.</a:t>
            </a:r>
            <a:endParaRPr sz="1500"/>
          </a:p>
        </p:txBody>
      </p:sp>
      <p:sp>
        <p:nvSpPr>
          <p:cNvPr id="1103" name="Google Shape;1103;p30"/>
          <p:cNvSpPr txBox="1">
            <a:spLocks noGrp="1"/>
          </p:cNvSpPr>
          <p:nvPr>
            <p:ph type="ctrTitle"/>
          </p:nvPr>
        </p:nvSpPr>
        <p:spPr>
          <a:xfrm>
            <a:off x="5305800" y="397650"/>
            <a:ext cx="316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Todos Los Niños Son Superdotados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4" name="Google Shape;1104;p30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1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1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1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8160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Ese Niño No Puede Ser Superdotado, Tiene Malas Notas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2" name="Google Shape;1112;p31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FALSO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13" name="Google Shape;1113;p31"/>
          <p:cNvSpPr txBox="1">
            <a:spLocks noGrp="1"/>
          </p:cNvSpPr>
          <p:nvPr>
            <p:ph type="subTitle" idx="2"/>
          </p:nvPr>
        </p:nvSpPr>
        <p:spPr>
          <a:xfrm flipH="1">
            <a:off x="596650" y="2483475"/>
            <a:ext cx="32286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El bajo rendimiento es una discrepancia entre el desempeño de un estudiante y su capacidad real. Los estudiantes superdotados pueden aburrirse, frustrarse o comportarse mal en una situación de clase que no satisface sus necesidades. Otros pueden enmascarar su capacidad para “adaptarse” a sus compañeros de su edad o también tener una discapacidad de aprendizaje.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El bajo rendimiento es tan multifacético como lo son los estudiantes superdotados.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pSp>
        <p:nvGrpSpPr>
          <p:cNvPr id="1114" name="Google Shape;1114;p31"/>
          <p:cNvGrpSpPr/>
          <p:nvPr/>
        </p:nvGrpSpPr>
        <p:grpSpPr>
          <a:xfrm>
            <a:off x="5358610" y="921000"/>
            <a:ext cx="2707840" cy="4253495"/>
            <a:chOff x="5358610" y="540000"/>
            <a:chExt cx="2707840" cy="4253495"/>
          </a:xfrm>
        </p:grpSpPr>
        <p:sp>
          <p:nvSpPr>
            <p:cNvPr id="1115" name="Google Shape;1115;p31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31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31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31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2" name="Google Shape;1122;p31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3" name="Google Shape;1123;p31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4" name="Google Shape;1124;p31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6" name="Google Shape;1126;p31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31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4" name="Google Shape;1184;p31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5" name="Google Shape;1185;p31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6" name="Google Shape;1186;p31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7" name="Google Shape;1187;p31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31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9" name="Google Shape;1189;p31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0" name="Google Shape;1190;p31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1" name="Google Shape;1191;p31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2" name="Google Shape;1192;p31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3" name="Google Shape;1193;p31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4" name="Google Shape;1194;p31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5" name="Google Shape;1195;p31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6" name="Google Shape;1196;p31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7" name="Google Shape;1197;p31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8" name="Google Shape;1198;p31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9" name="Google Shape;1199;p31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0" name="Google Shape;1200;p31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1" name="Google Shape;1201;p31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2" name="Google Shape;1202;p31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3" name="Google Shape;1203;p31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31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5" name="Google Shape;1205;p31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6" name="Google Shape;1206;p31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7" name="Google Shape;1207;p31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8" name="Google Shape;1208;p31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9" name="Google Shape;1209;p31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0" name="Google Shape;1210;p31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1" name="Google Shape;1211;p31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 flipH="1">
              <a:off x="6883836" y="3353610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 flipH="1">
              <a:off x="6556408" y="3397138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 flipH="1">
              <a:off x="6468372" y="3363883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 flipH="1">
              <a:off x="6315271" y="3311812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 flipH="1">
              <a:off x="6551030" y="3396513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1" name="Google Shape;1251;p31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31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3" name="Google Shape;1253;p31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4" name="Google Shape;1254;p31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5" name="Google Shape;1255;p31"/>
            <p:cNvSpPr/>
            <p:nvPr/>
          </p:nvSpPr>
          <p:spPr>
            <a:xfrm flipH="1">
              <a:off x="6313582" y="3293550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6" name="Google Shape;1256;p31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 flipH="1">
              <a:off x="6882773" y="3346105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 flipH="1">
              <a:off x="6935851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 flipH="1">
              <a:off x="6859319" y="3602499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 flipH="1">
              <a:off x="6933788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 flipH="1">
              <a:off x="6432723" y="3354689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 flipH="1">
              <a:off x="6453675" y="3371951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2" name="Google Shape;1272;p31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3" name="Google Shape;1273;p31"/>
            <p:cNvSpPr/>
            <p:nvPr/>
          </p:nvSpPr>
          <p:spPr>
            <a:xfrm flipH="1">
              <a:off x="6790430" y="3338589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4" name="Google Shape;1274;p31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5" name="Google Shape;1275;p31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0" name="Google Shape;1280;p31"/>
            <p:cNvSpPr/>
            <p:nvPr/>
          </p:nvSpPr>
          <p:spPr>
            <a:xfrm flipH="1">
              <a:off x="6675903" y="3966175"/>
              <a:ext cx="232522" cy="260203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4" name="Google Shape;1284;p31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31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31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31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31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0" name="Google Shape;1290;p31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2" name="Google Shape;1292;p31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3" name="Google Shape;1293;p31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31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6" name="Google Shape;1296;p31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8" name="Google Shape;1298;p31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9" name="Google Shape;1299;p31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1" name="Google Shape;1301;p31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2" name="Google Shape;1302;p31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31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31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0" name="Google Shape;1310;p31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1" name="Google Shape;1311;p31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31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2"/>
          <p:cNvSpPr/>
          <p:nvPr/>
        </p:nvSpPr>
        <p:spPr>
          <a:xfrm>
            <a:off x="1083573" y="11630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2"/>
          <p:cNvSpPr/>
          <p:nvPr/>
        </p:nvSpPr>
        <p:spPr>
          <a:xfrm>
            <a:off x="1699872" y="20835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2"/>
          <p:cNvSpPr/>
          <p:nvPr/>
        </p:nvSpPr>
        <p:spPr>
          <a:xfrm>
            <a:off x="1605493" y="31163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2"/>
          <p:cNvSpPr/>
          <p:nvPr/>
        </p:nvSpPr>
        <p:spPr>
          <a:xfrm>
            <a:off x="1543851" y="31338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2"/>
          <p:cNvSpPr/>
          <p:nvPr/>
        </p:nvSpPr>
        <p:spPr>
          <a:xfrm>
            <a:off x="1508818" y="31719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2"/>
          <p:cNvSpPr/>
          <p:nvPr/>
        </p:nvSpPr>
        <p:spPr>
          <a:xfrm>
            <a:off x="1504861" y="32357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2"/>
          <p:cNvSpPr/>
          <p:nvPr/>
        </p:nvSpPr>
        <p:spPr>
          <a:xfrm>
            <a:off x="1637081" y="31593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2"/>
          <p:cNvSpPr/>
          <p:nvPr/>
        </p:nvSpPr>
        <p:spPr>
          <a:xfrm>
            <a:off x="1550168" y="31856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2"/>
          <p:cNvSpPr/>
          <p:nvPr/>
        </p:nvSpPr>
        <p:spPr>
          <a:xfrm>
            <a:off x="1618766" y="32659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2"/>
          <p:cNvSpPr/>
          <p:nvPr/>
        </p:nvSpPr>
        <p:spPr>
          <a:xfrm>
            <a:off x="1614172" y="23677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2"/>
          <p:cNvSpPr/>
          <p:nvPr/>
        </p:nvSpPr>
        <p:spPr>
          <a:xfrm>
            <a:off x="1754495" y="35600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2"/>
          <p:cNvSpPr/>
          <p:nvPr/>
        </p:nvSpPr>
        <p:spPr>
          <a:xfrm>
            <a:off x="2362052" y="36140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2"/>
          <p:cNvSpPr/>
          <p:nvPr/>
        </p:nvSpPr>
        <p:spPr>
          <a:xfrm>
            <a:off x="2106484" y="41144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2"/>
          <p:cNvSpPr/>
          <p:nvPr/>
        </p:nvSpPr>
        <p:spPr>
          <a:xfrm>
            <a:off x="2989838" y="22285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2"/>
          <p:cNvSpPr/>
          <p:nvPr/>
        </p:nvSpPr>
        <p:spPr>
          <a:xfrm>
            <a:off x="3016575" y="22408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2"/>
          <p:cNvSpPr/>
          <p:nvPr/>
        </p:nvSpPr>
        <p:spPr>
          <a:xfrm>
            <a:off x="3038590" y="22759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2"/>
          <p:cNvSpPr/>
          <p:nvPr/>
        </p:nvSpPr>
        <p:spPr>
          <a:xfrm>
            <a:off x="3028125" y="23389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2"/>
          <p:cNvSpPr/>
          <p:nvPr/>
        </p:nvSpPr>
        <p:spPr>
          <a:xfrm>
            <a:off x="2916390" y="22782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2"/>
          <p:cNvSpPr/>
          <p:nvPr/>
        </p:nvSpPr>
        <p:spPr>
          <a:xfrm>
            <a:off x="2944276" y="22984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2"/>
          <p:cNvSpPr/>
          <p:nvPr/>
        </p:nvSpPr>
        <p:spPr>
          <a:xfrm>
            <a:off x="1845555" y="21708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2"/>
          <p:cNvSpPr/>
          <p:nvPr/>
        </p:nvSpPr>
        <p:spPr>
          <a:xfrm>
            <a:off x="1945549" y="27732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2"/>
          <p:cNvSpPr/>
          <p:nvPr/>
        </p:nvSpPr>
        <p:spPr>
          <a:xfrm>
            <a:off x="2242851" y="26116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2"/>
          <p:cNvSpPr/>
          <p:nvPr/>
        </p:nvSpPr>
        <p:spPr>
          <a:xfrm>
            <a:off x="2749776" y="25434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2"/>
          <p:cNvSpPr/>
          <p:nvPr/>
        </p:nvSpPr>
        <p:spPr>
          <a:xfrm>
            <a:off x="2606007" y="25906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2"/>
          <p:cNvSpPr/>
          <p:nvPr/>
        </p:nvSpPr>
        <p:spPr>
          <a:xfrm>
            <a:off x="2528220" y="27657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2"/>
          <p:cNvSpPr/>
          <p:nvPr/>
        </p:nvSpPr>
        <p:spPr>
          <a:xfrm>
            <a:off x="2595988" y="28154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2"/>
          <p:cNvSpPr/>
          <p:nvPr/>
        </p:nvSpPr>
        <p:spPr>
          <a:xfrm>
            <a:off x="1709316" y="9382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2"/>
          <p:cNvSpPr/>
          <p:nvPr/>
        </p:nvSpPr>
        <p:spPr>
          <a:xfrm>
            <a:off x="1994493" y="20085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2"/>
          <p:cNvSpPr/>
          <p:nvPr/>
        </p:nvSpPr>
        <p:spPr>
          <a:xfrm>
            <a:off x="1940636" y="20127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2"/>
          <p:cNvSpPr/>
          <p:nvPr/>
        </p:nvSpPr>
        <p:spPr>
          <a:xfrm>
            <a:off x="2017657" y="28751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2"/>
          <p:cNvSpPr/>
          <p:nvPr/>
        </p:nvSpPr>
        <p:spPr>
          <a:xfrm>
            <a:off x="2021103" y="28786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2"/>
          <p:cNvSpPr/>
          <p:nvPr/>
        </p:nvSpPr>
        <p:spPr>
          <a:xfrm>
            <a:off x="1837260" y="33544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2"/>
          <p:cNvSpPr/>
          <p:nvPr/>
        </p:nvSpPr>
        <p:spPr>
          <a:xfrm>
            <a:off x="2036609" y="38712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2"/>
          <p:cNvSpPr/>
          <p:nvPr/>
        </p:nvSpPr>
        <p:spPr>
          <a:xfrm>
            <a:off x="2218028" y="26977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2"/>
          <p:cNvSpPr/>
          <p:nvPr/>
        </p:nvSpPr>
        <p:spPr>
          <a:xfrm>
            <a:off x="2710340" y="26276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2"/>
          <p:cNvSpPr/>
          <p:nvPr/>
        </p:nvSpPr>
        <p:spPr>
          <a:xfrm>
            <a:off x="2035908" y="24619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2"/>
          <p:cNvSpPr/>
          <p:nvPr/>
        </p:nvSpPr>
        <p:spPr>
          <a:xfrm>
            <a:off x="2077960" y="25906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2"/>
          <p:cNvSpPr/>
          <p:nvPr/>
        </p:nvSpPr>
        <p:spPr>
          <a:xfrm>
            <a:off x="2161618" y="25975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2"/>
          <p:cNvSpPr/>
          <p:nvPr/>
        </p:nvSpPr>
        <p:spPr>
          <a:xfrm>
            <a:off x="2651569" y="23822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2"/>
          <p:cNvSpPr/>
          <p:nvPr/>
        </p:nvSpPr>
        <p:spPr>
          <a:xfrm>
            <a:off x="2681369" y="25397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2"/>
          <p:cNvSpPr/>
          <p:nvPr/>
        </p:nvSpPr>
        <p:spPr>
          <a:xfrm>
            <a:off x="2549150" y="25182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2"/>
          <p:cNvSpPr/>
          <p:nvPr/>
        </p:nvSpPr>
        <p:spPr>
          <a:xfrm>
            <a:off x="2959527" y="24181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2"/>
          <p:cNvSpPr/>
          <p:nvPr/>
        </p:nvSpPr>
        <p:spPr>
          <a:xfrm>
            <a:off x="2996347" y="45367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2"/>
          <p:cNvSpPr/>
          <p:nvPr/>
        </p:nvSpPr>
        <p:spPr>
          <a:xfrm>
            <a:off x="3048609" y="45489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2"/>
          <p:cNvSpPr/>
          <p:nvPr/>
        </p:nvSpPr>
        <p:spPr>
          <a:xfrm>
            <a:off x="3046439" y="45868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2"/>
          <p:cNvSpPr/>
          <p:nvPr/>
        </p:nvSpPr>
        <p:spPr>
          <a:xfrm>
            <a:off x="3080898" y="45995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" name="Google Shape;1367;p32"/>
          <p:cNvGrpSpPr/>
          <p:nvPr/>
        </p:nvGrpSpPr>
        <p:grpSpPr>
          <a:xfrm>
            <a:off x="1136537" y="1190655"/>
            <a:ext cx="2471777" cy="3773341"/>
            <a:chOff x="1136537" y="962055"/>
            <a:chExt cx="2471777" cy="3773341"/>
          </a:xfrm>
        </p:grpSpPr>
        <p:sp>
          <p:nvSpPr>
            <p:cNvPr id="1368" name="Google Shape;1368;p32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0" name="Google Shape;1370;p32"/>
          <p:cNvSpPr/>
          <p:nvPr/>
        </p:nvSpPr>
        <p:spPr>
          <a:xfrm>
            <a:off x="2002151" y="43668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2"/>
          <p:cNvSpPr/>
          <p:nvPr/>
        </p:nvSpPr>
        <p:spPr>
          <a:xfrm>
            <a:off x="2042034" y="43838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2"/>
          <p:cNvSpPr/>
          <p:nvPr/>
        </p:nvSpPr>
        <p:spPr>
          <a:xfrm>
            <a:off x="2013892" y="46613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2"/>
          <p:cNvSpPr/>
          <p:nvPr/>
        </p:nvSpPr>
        <p:spPr>
          <a:xfrm>
            <a:off x="2025889" y="46713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2"/>
          <p:cNvSpPr/>
          <p:nvPr/>
        </p:nvSpPr>
        <p:spPr>
          <a:xfrm>
            <a:off x="1621383" y="30850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2"/>
          <p:cNvSpPr/>
          <p:nvPr/>
        </p:nvSpPr>
        <p:spPr>
          <a:xfrm>
            <a:off x="1561080" y="31021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>
            <a:off x="1526877" y="31394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>
            <a:off x="1522984" y="32017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>
            <a:off x="1652332" y="31271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>
            <a:off x="1567398" y="31528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>
            <a:off x="1634464" y="3231304"/>
            <a:ext cx="91124" cy="67896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2"/>
          <p:cNvSpPr/>
          <p:nvPr/>
        </p:nvSpPr>
        <p:spPr>
          <a:xfrm>
            <a:off x="1629870" y="23499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2"/>
          <p:cNvSpPr/>
          <p:nvPr/>
        </p:nvSpPr>
        <p:spPr>
          <a:xfrm>
            <a:off x="1767130" y="35168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2"/>
          <p:cNvSpPr/>
          <p:nvPr/>
        </p:nvSpPr>
        <p:spPr>
          <a:xfrm>
            <a:off x="2709255" y="23341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2"/>
          <p:cNvSpPr/>
          <p:nvPr/>
        </p:nvSpPr>
        <p:spPr>
          <a:xfrm>
            <a:off x="1605500" y="3274225"/>
            <a:ext cx="629174" cy="308729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2"/>
          <p:cNvSpPr/>
          <p:nvPr/>
        </p:nvSpPr>
        <p:spPr>
          <a:xfrm>
            <a:off x="2158172" y="30770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2"/>
          <p:cNvSpPr/>
          <p:nvPr/>
        </p:nvSpPr>
        <p:spPr>
          <a:xfrm>
            <a:off x="2562423" y="23499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2"/>
          <p:cNvSpPr/>
          <p:nvPr/>
        </p:nvSpPr>
        <p:spPr>
          <a:xfrm>
            <a:off x="2709255" y="23939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2"/>
          <p:cNvSpPr/>
          <p:nvPr/>
        </p:nvSpPr>
        <p:spPr>
          <a:xfrm>
            <a:off x="2361797" y="35722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2"/>
          <p:cNvSpPr/>
          <p:nvPr/>
        </p:nvSpPr>
        <p:spPr>
          <a:xfrm>
            <a:off x="2111908" y="40616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2"/>
          <p:cNvSpPr/>
          <p:nvPr/>
        </p:nvSpPr>
        <p:spPr>
          <a:xfrm>
            <a:off x="2976310" y="22161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2"/>
          <p:cNvSpPr/>
          <p:nvPr/>
        </p:nvSpPr>
        <p:spPr>
          <a:xfrm>
            <a:off x="3002473" y="22280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2"/>
          <p:cNvSpPr/>
          <p:nvPr/>
        </p:nvSpPr>
        <p:spPr>
          <a:xfrm>
            <a:off x="3023977" y="22623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2"/>
          <p:cNvSpPr/>
          <p:nvPr/>
        </p:nvSpPr>
        <p:spPr>
          <a:xfrm>
            <a:off x="3013959" y="23241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2"/>
          <p:cNvSpPr/>
          <p:nvPr/>
        </p:nvSpPr>
        <p:spPr>
          <a:xfrm>
            <a:off x="2904457" y="22646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2"/>
          <p:cNvSpPr/>
          <p:nvPr/>
        </p:nvSpPr>
        <p:spPr>
          <a:xfrm>
            <a:off x="2931896" y="22844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2"/>
          <p:cNvSpPr/>
          <p:nvPr/>
        </p:nvSpPr>
        <p:spPr>
          <a:xfrm>
            <a:off x="1856212" y="21593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2347695" y="30094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2"/>
          <p:cNvSpPr/>
          <p:nvPr/>
        </p:nvSpPr>
        <p:spPr>
          <a:xfrm>
            <a:off x="2453049" y="22057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2"/>
          <p:cNvSpPr/>
          <p:nvPr/>
        </p:nvSpPr>
        <p:spPr>
          <a:xfrm>
            <a:off x="1954292" y="27492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2"/>
          <p:cNvSpPr/>
          <p:nvPr/>
        </p:nvSpPr>
        <p:spPr>
          <a:xfrm>
            <a:off x="2245276" y="25911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2"/>
          <p:cNvSpPr/>
          <p:nvPr/>
        </p:nvSpPr>
        <p:spPr>
          <a:xfrm>
            <a:off x="2741480" y="25242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2"/>
          <p:cNvSpPr/>
          <p:nvPr/>
        </p:nvSpPr>
        <p:spPr>
          <a:xfrm>
            <a:off x="2600519" y="25704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2"/>
          <p:cNvSpPr/>
          <p:nvPr/>
        </p:nvSpPr>
        <p:spPr>
          <a:xfrm>
            <a:off x="2524518" y="27420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2"/>
          <p:cNvSpPr/>
          <p:nvPr/>
        </p:nvSpPr>
        <p:spPr>
          <a:xfrm>
            <a:off x="2590947" y="27906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2"/>
          <p:cNvSpPr/>
          <p:nvPr/>
        </p:nvSpPr>
        <p:spPr>
          <a:xfrm>
            <a:off x="1722844" y="9530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2"/>
          <p:cNvSpPr/>
          <p:nvPr/>
        </p:nvSpPr>
        <p:spPr>
          <a:xfrm>
            <a:off x="1749518" y="11415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2"/>
          <p:cNvSpPr/>
          <p:nvPr/>
        </p:nvSpPr>
        <p:spPr>
          <a:xfrm>
            <a:off x="2002087" y="20007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2"/>
          <p:cNvSpPr/>
          <p:nvPr/>
        </p:nvSpPr>
        <p:spPr>
          <a:xfrm>
            <a:off x="1949506" y="20048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2"/>
          <p:cNvSpPr/>
          <p:nvPr/>
        </p:nvSpPr>
        <p:spPr>
          <a:xfrm>
            <a:off x="1848108" y="33182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2"/>
          <p:cNvSpPr/>
          <p:nvPr/>
        </p:nvSpPr>
        <p:spPr>
          <a:xfrm>
            <a:off x="2043374" y="38240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2"/>
          <p:cNvSpPr/>
          <p:nvPr/>
        </p:nvSpPr>
        <p:spPr>
          <a:xfrm>
            <a:off x="2220899" y="26752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2"/>
          <p:cNvSpPr/>
          <p:nvPr/>
        </p:nvSpPr>
        <p:spPr>
          <a:xfrm>
            <a:off x="2702682" y="26065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2"/>
          <p:cNvSpPr/>
          <p:nvPr/>
        </p:nvSpPr>
        <p:spPr>
          <a:xfrm>
            <a:off x="2876762" y="25000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2"/>
          <p:cNvSpPr/>
          <p:nvPr/>
        </p:nvSpPr>
        <p:spPr>
          <a:xfrm>
            <a:off x="2870445" y="25629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2"/>
          <p:cNvSpPr/>
          <p:nvPr/>
        </p:nvSpPr>
        <p:spPr>
          <a:xfrm>
            <a:off x="2675435" y="24416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2"/>
          <p:cNvSpPr/>
          <p:nvPr/>
        </p:nvSpPr>
        <p:spPr>
          <a:xfrm>
            <a:off x="2822713" y="24414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2"/>
          <p:cNvSpPr/>
          <p:nvPr/>
        </p:nvSpPr>
        <p:spPr>
          <a:xfrm>
            <a:off x="2873508" y="25751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2"/>
          <p:cNvSpPr/>
          <p:nvPr/>
        </p:nvSpPr>
        <p:spPr>
          <a:xfrm>
            <a:off x="2741480" y="25242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2"/>
          <p:cNvSpPr/>
          <p:nvPr/>
        </p:nvSpPr>
        <p:spPr>
          <a:xfrm>
            <a:off x="2824053" y="24338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2"/>
          <p:cNvSpPr/>
          <p:nvPr/>
        </p:nvSpPr>
        <p:spPr>
          <a:xfrm>
            <a:off x="2166212" y="25056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2"/>
          <p:cNvSpPr/>
          <p:nvPr/>
        </p:nvSpPr>
        <p:spPr>
          <a:xfrm>
            <a:off x="2245276" y="25910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2"/>
          <p:cNvSpPr/>
          <p:nvPr/>
        </p:nvSpPr>
        <p:spPr>
          <a:xfrm>
            <a:off x="2539323" y="25773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2"/>
          <p:cNvSpPr/>
          <p:nvPr/>
        </p:nvSpPr>
        <p:spPr>
          <a:xfrm>
            <a:off x="2220899" y="26751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2"/>
          <p:cNvSpPr/>
          <p:nvPr/>
        </p:nvSpPr>
        <p:spPr>
          <a:xfrm>
            <a:off x="2042672" y="24444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2"/>
          <p:cNvSpPr/>
          <p:nvPr/>
        </p:nvSpPr>
        <p:spPr>
          <a:xfrm>
            <a:off x="2083894" y="25705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2"/>
          <p:cNvSpPr/>
          <p:nvPr/>
        </p:nvSpPr>
        <p:spPr>
          <a:xfrm>
            <a:off x="2165766" y="25773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2"/>
          <p:cNvSpPr/>
          <p:nvPr/>
        </p:nvSpPr>
        <p:spPr>
          <a:xfrm>
            <a:off x="2645251" y="23665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2"/>
          <p:cNvSpPr/>
          <p:nvPr/>
        </p:nvSpPr>
        <p:spPr>
          <a:xfrm>
            <a:off x="2674414" y="25205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>
            <a:off x="2545257" y="24994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2"/>
          <p:cNvSpPr/>
          <p:nvPr/>
        </p:nvSpPr>
        <p:spPr>
          <a:xfrm>
            <a:off x="2946701" y="24015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2"/>
          <p:cNvSpPr/>
          <p:nvPr/>
        </p:nvSpPr>
        <p:spPr>
          <a:xfrm>
            <a:off x="2017657" y="48622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2"/>
          <p:cNvSpPr/>
          <p:nvPr/>
        </p:nvSpPr>
        <p:spPr>
          <a:xfrm>
            <a:off x="2146813" y="48850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32"/>
          <p:cNvSpPr/>
          <p:nvPr/>
        </p:nvSpPr>
        <p:spPr>
          <a:xfrm>
            <a:off x="1441687" y="26440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2"/>
          <p:cNvSpPr/>
          <p:nvPr/>
        </p:nvSpPr>
        <p:spPr>
          <a:xfrm>
            <a:off x="2066857" y="47469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2"/>
          <p:cNvSpPr/>
          <p:nvPr/>
        </p:nvSpPr>
        <p:spPr>
          <a:xfrm>
            <a:off x="2110377" y="48431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2"/>
          <p:cNvSpPr/>
          <p:nvPr/>
        </p:nvSpPr>
        <p:spPr>
          <a:xfrm>
            <a:off x="2119757" y="47985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2"/>
          <p:cNvSpPr/>
          <p:nvPr/>
        </p:nvSpPr>
        <p:spPr>
          <a:xfrm>
            <a:off x="2075152" y="47852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2"/>
          <p:cNvSpPr/>
          <p:nvPr/>
        </p:nvSpPr>
        <p:spPr>
          <a:xfrm>
            <a:off x="2127861" y="47580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2"/>
          <p:cNvSpPr/>
          <p:nvPr/>
        </p:nvSpPr>
        <p:spPr>
          <a:xfrm>
            <a:off x="2174891" y="47820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32"/>
          <p:cNvSpPr/>
          <p:nvPr/>
        </p:nvSpPr>
        <p:spPr>
          <a:xfrm>
            <a:off x="2952508" y="47807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2"/>
          <p:cNvSpPr/>
          <p:nvPr/>
        </p:nvSpPr>
        <p:spPr>
          <a:xfrm>
            <a:off x="2995772" y="48770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2"/>
          <p:cNvSpPr/>
          <p:nvPr/>
        </p:nvSpPr>
        <p:spPr>
          <a:xfrm>
            <a:off x="3005280" y="48323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2"/>
          <p:cNvSpPr/>
          <p:nvPr/>
        </p:nvSpPr>
        <p:spPr>
          <a:xfrm>
            <a:off x="2960612" y="48190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2"/>
          <p:cNvSpPr/>
          <p:nvPr/>
        </p:nvSpPr>
        <p:spPr>
          <a:xfrm>
            <a:off x="3013321" y="47920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2"/>
          <p:cNvSpPr/>
          <p:nvPr/>
        </p:nvSpPr>
        <p:spPr>
          <a:xfrm>
            <a:off x="3060414" y="48157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2"/>
          <p:cNvSpPr/>
          <p:nvPr/>
        </p:nvSpPr>
        <p:spPr>
          <a:xfrm>
            <a:off x="2484444" y="44298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2"/>
          <p:cNvSpPr/>
          <p:nvPr/>
        </p:nvSpPr>
        <p:spPr>
          <a:xfrm>
            <a:off x="2534665" y="42447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2"/>
          <p:cNvSpPr/>
          <p:nvPr/>
        </p:nvSpPr>
        <p:spPr>
          <a:xfrm>
            <a:off x="2291667" y="40170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2"/>
          <p:cNvSpPr/>
          <p:nvPr/>
        </p:nvSpPr>
        <p:spPr>
          <a:xfrm>
            <a:off x="2120523" y="39038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2"/>
          <p:cNvSpPr/>
          <p:nvPr/>
        </p:nvSpPr>
        <p:spPr>
          <a:xfrm>
            <a:off x="2779640" y="37173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2"/>
          <p:cNvSpPr/>
          <p:nvPr/>
        </p:nvSpPr>
        <p:spPr>
          <a:xfrm>
            <a:off x="1878483" y="33914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2"/>
          <p:cNvSpPr/>
          <p:nvPr/>
        </p:nvSpPr>
        <p:spPr>
          <a:xfrm>
            <a:off x="2161426" y="30720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2"/>
          <p:cNvSpPr/>
          <p:nvPr/>
        </p:nvSpPr>
        <p:spPr>
          <a:xfrm rot="-316520">
            <a:off x="2150836" y="3063299"/>
            <a:ext cx="228025" cy="250695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2"/>
          <p:cNvSpPr/>
          <p:nvPr/>
        </p:nvSpPr>
        <p:spPr>
          <a:xfrm>
            <a:off x="2161426" y="33203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2"/>
          <p:cNvSpPr/>
          <p:nvPr/>
        </p:nvSpPr>
        <p:spPr>
          <a:xfrm>
            <a:off x="3154091" y="36137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2"/>
          <p:cNvSpPr/>
          <p:nvPr/>
        </p:nvSpPr>
        <p:spPr>
          <a:xfrm>
            <a:off x="2941125" y="3568538"/>
            <a:ext cx="242551" cy="141011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2"/>
          <p:cNvSpPr/>
          <p:nvPr/>
        </p:nvSpPr>
        <p:spPr>
          <a:xfrm>
            <a:off x="2622981" y="36085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2"/>
          <p:cNvSpPr/>
          <p:nvPr/>
        </p:nvSpPr>
        <p:spPr>
          <a:xfrm>
            <a:off x="2596435" y="37092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2"/>
          <p:cNvSpPr/>
          <p:nvPr/>
        </p:nvSpPr>
        <p:spPr>
          <a:xfrm>
            <a:off x="2637530" y="35744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2"/>
          <p:cNvSpPr/>
          <p:nvPr/>
        </p:nvSpPr>
        <p:spPr>
          <a:xfrm>
            <a:off x="3164237" y="37109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2"/>
          <p:cNvSpPr/>
          <p:nvPr/>
        </p:nvSpPr>
        <p:spPr>
          <a:xfrm>
            <a:off x="3188868" y="37427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2"/>
          <p:cNvSpPr/>
          <p:nvPr/>
        </p:nvSpPr>
        <p:spPr>
          <a:xfrm>
            <a:off x="2683666" y="35124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2"/>
          <p:cNvSpPr/>
          <p:nvPr/>
        </p:nvSpPr>
        <p:spPr>
          <a:xfrm>
            <a:off x="2900437" y="33456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2"/>
          <p:cNvSpPr/>
          <p:nvPr/>
        </p:nvSpPr>
        <p:spPr>
          <a:xfrm>
            <a:off x="2815439" y="12377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2"/>
          <p:cNvSpPr/>
          <p:nvPr/>
        </p:nvSpPr>
        <p:spPr>
          <a:xfrm>
            <a:off x="2609006" y="21382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2"/>
          <p:cNvSpPr/>
          <p:nvPr/>
        </p:nvSpPr>
        <p:spPr>
          <a:xfrm>
            <a:off x="2413038" y="25270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2"/>
          <p:cNvSpPr/>
          <p:nvPr/>
        </p:nvSpPr>
        <p:spPr>
          <a:xfrm>
            <a:off x="2433267" y="27086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2"/>
          <p:cNvSpPr/>
          <p:nvPr/>
        </p:nvSpPr>
        <p:spPr>
          <a:xfrm>
            <a:off x="2392491" y="27191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2"/>
          <p:cNvSpPr/>
          <p:nvPr/>
        </p:nvSpPr>
        <p:spPr>
          <a:xfrm>
            <a:off x="2907265" y="25063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2"/>
          <p:cNvSpPr/>
          <p:nvPr/>
        </p:nvSpPr>
        <p:spPr>
          <a:xfrm>
            <a:off x="2860809" y="24577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2"/>
          <p:cNvSpPr/>
          <p:nvPr/>
        </p:nvSpPr>
        <p:spPr>
          <a:xfrm>
            <a:off x="2917219" y="26396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/>
          <p:nvPr/>
        </p:nvSpPr>
        <p:spPr>
          <a:xfrm>
            <a:off x="2832796" y="26366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FALSO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2"/>
          </p:nvPr>
        </p:nvSpPr>
        <p:spPr>
          <a:xfrm flipH="1">
            <a:off x="5424350" y="2375000"/>
            <a:ext cx="3057300" cy="22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En realidad, la rápida adquisición de una segunda o tercera lengua puede ser un indicador de superdotación. Estos estudiantes pueden necesitar intervenciones para ayudar a acelerar el aprendizaje del inglés, pero también necesitan acceso a los servicios y apoyos GATE.</a:t>
            </a:r>
            <a:endParaRPr sz="1600"/>
          </a:p>
        </p:txBody>
      </p:sp>
      <p:sp>
        <p:nvSpPr>
          <p:cNvPr id="1475" name="Google Shape;1475;p32"/>
          <p:cNvSpPr txBox="1">
            <a:spLocks noGrp="1"/>
          </p:cNvSpPr>
          <p:nvPr>
            <p:ph type="ctrTitle"/>
          </p:nvPr>
        </p:nvSpPr>
        <p:spPr>
          <a:xfrm>
            <a:off x="670900" y="397650"/>
            <a:ext cx="77991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Ese Niño No Puede Ser Superdotado; Están Aprendiendo Inglés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476" name="Google Shape;1476;p32"/>
          <p:cNvSpPr/>
          <p:nvPr/>
        </p:nvSpPr>
        <p:spPr>
          <a:xfrm>
            <a:off x="2717934" y="26065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8160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Ese Niño No Puede Ser Superdotado, Tiene Una Discapacidad De Aprendizaje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484" name="Google Shape;1484;p3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FALSO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85" name="Google Shape;1485;p33"/>
          <p:cNvSpPr txBox="1">
            <a:spLocks noGrp="1"/>
          </p:cNvSpPr>
          <p:nvPr>
            <p:ph type="subTitle" idx="2"/>
          </p:nvPr>
        </p:nvSpPr>
        <p:spPr>
          <a:xfrm flipH="1">
            <a:off x="596650" y="2407275"/>
            <a:ext cx="32286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368"/>
              <a:buFont typeface="Arial"/>
              <a:buNone/>
            </a:pPr>
            <a:r>
              <a:rPr lang="es" sz="1500"/>
              <a:t>Para estos estudiantes, sus otras necesidades de aprendizaje pueden estar enmascarando sus dones y talentos. Al satisfacer sus necesidades a través de sus fortalezas, pueden empoderarse para prosperar. Estos estudiantes se benefician tanto de los apoyos GATE como de las intervenciones basadas en las necesidades.</a:t>
            </a:r>
            <a:endParaRPr sz="1500"/>
          </a:p>
        </p:txBody>
      </p:sp>
      <p:grpSp>
        <p:nvGrpSpPr>
          <p:cNvPr id="1486" name="Google Shape;1486;p33"/>
          <p:cNvGrpSpPr/>
          <p:nvPr/>
        </p:nvGrpSpPr>
        <p:grpSpPr>
          <a:xfrm>
            <a:off x="5358610" y="921000"/>
            <a:ext cx="2707840" cy="4253495"/>
            <a:chOff x="5358610" y="540000"/>
            <a:chExt cx="2707840" cy="4253495"/>
          </a:xfrm>
        </p:grpSpPr>
        <p:sp>
          <p:nvSpPr>
            <p:cNvPr id="1487" name="Google Shape;1487;p33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88" name="Google Shape;1488;p33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89" name="Google Shape;1489;p33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0" name="Google Shape;1490;p33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1" name="Google Shape;1491;p33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2" name="Google Shape;1492;p33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3" name="Google Shape;1493;p33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4" name="Google Shape;1494;p33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6" name="Google Shape;1496;p33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8" name="Google Shape;1498;p33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99" name="Google Shape;1499;p33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6" name="Google Shape;1506;p33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7" name="Google Shape;1507;p33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8" name="Google Shape;1508;p33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09" name="Google Shape;1509;p33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0" name="Google Shape;1510;p33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1" name="Google Shape;1511;p33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2" name="Google Shape;1512;p33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3" name="Google Shape;1513;p33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4" name="Google Shape;1514;p33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5" name="Google Shape;1515;p33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6" name="Google Shape;1516;p33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7" name="Google Shape;1517;p33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8" name="Google Shape;1518;p33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9" name="Google Shape;1519;p33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0" name="Google Shape;1520;p33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1" name="Google Shape;1521;p33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2" name="Google Shape;1522;p33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3" name="Google Shape;1523;p33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4" name="Google Shape;1524;p33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5" name="Google Shape;1525;p33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6" name="Google Shape;1526;p33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7" name="Google Shape;1527;p33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8" name="Google Shape;1528;p33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2" name="Google Shape;1542;p33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3" name="Google Shape;1543;p33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8" name="Google Shape;1588;p33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9" name="Google Shape;1589;p33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 flipH="1">
              <a:off x="6883836" y="3353610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6" name="Google Shape;1606;p33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7" name="Google Shape;1607;p33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 flipH="1">
              <a:off x="6556408" y="3397138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 flipH="1">
              <a:off x="6468372" y="3363883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 flipH="1">
              <a:off x="6315271" y="3311812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 flipH="1">
              <a:off x="6551030" y="3396513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 flipH="1">
              <a:off x="6313582" y="3293550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 flipH="1">
              <a:off x="6882773" y="3346105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 flipH="1">
              <a:off x="6935851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 flipH="1">
              <a:off x="6859319" y="3602499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 flipH="1">
              <a:off x="6933788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 flipH="1">
              <a:off x="6432723" y="3354689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3" name="Google Shape;1643;p33"/>
            <p:cNvSpPr/>
            <p:nvPr/>
          </p:nvSpPr>
          <p:spPr>
            <a:xfrm flipH="1">
              <a:off x="6453675" y="3371951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4" name="Google Shape;1644;p33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 flipH="1">
              <a:off x="6790430" y="3338589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 flipH="1">
              <a:off x="6675903" y="3966175"/>
              <a:ext cx="232522" cy="260203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5" name="Google Shape;1665;p33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6" name="Google Shape;1666;p33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4" name="Google Shape;1674;p33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5" name="Google Shape;1675;p33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3" name="Google Shape;1683;p33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4" name="Google Shape;1684;p33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4"/>
          <p:cNvSpPr/>
          <p:nvPr/>
        </p:nvSpPr>
        <p:spPr>
          <a:xfrm>
            <a:off x="1083573" y="11630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34"/>
          <p:cNvSpPr/>
          <p:nvPr/>
        </p:nvSpPr>
        <p:spPr>
          <a:xfrm>
            <a:off x="1699872" y="20835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34"/>
          <p:cNvSpPr/>
          <p:nvPr/>
        </p:nvSpPr>
        <p:spPr>
          <a:xfrm>
            <a:off x="1605493" y="31163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34"/>
          <p:cNvSpPr/>
          <p:nvPr/>
        </p:nvSpPr>
        <p:spPr>
          <a:xfrm>
            <a:off x="1543851" y="31338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34"/>
          <p:cNvSpPr/>
          <p:nvPr/>
        </p:nvSpPr>
        <p:spPr>
          <a:xfrm>
            <a:off x="1508818" y="31719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34"/>
          <p:cNvSpPr/>
          <p:nvPr/>
        </p:nvSpPr>
        <p:spPr>
          <a:xfrm>
            <a:off x="1504861" y="32357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34"/>
          <p:cNvSpPr/>
          <p:nvPr/>
        </p:nvSpPr>
        <p:spPr>
          <a:xfrm>
            <a:off x="1637081" y="31593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34"/>
          <p:cNvSpPr/>
          <p:nvPr/>
        </p:nvSpPr>
        <p:spPr>
          <a:xfrm>
            <a:off x="1550168" y="31856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34"/>
          <p:cNvSpPr/>
          <p:nvPr/>
        </p:nvSpPr>
        <p:spPr>
          <a:xfrm>
            <a:off x="1618766" y="32659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4"/>
          <p:cNvSpPr/>
          <p:nvPr/>
        </p:nvSpPr>
        <p:spPr>
          <a:xfrm>
            <a:off x="1614172" y="23677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4"/>
          <p:cNvSpPr/>
          <p:nvPr/>
        </p:nvSpPr>
        <p:spPr>
          <a:xfrm>
            <a:off x="1754495" y="35600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4"/>
          <p:cNvSpPr/>
          <p:nvPr/>
        </p:nvSpPr>
        <p:spPr>
          <a:xfrm>
            <a:off x="2362052" y="36140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4"/>
          <p:cNvSpPr/>
          <p:nvPr/>
        </p:nvSpPr>
        <p:spPr>
          <a:xfrm>
            <a:off x="2106484" y="41144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4"/>
          <p:cNvSpPr/>
          <p:nvPr/>
        </p:nvSpPr>
        <p:spPr>
          <a:xfrm>
            <a:off x="2989838" y="22285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4"/>
          <p:cNvSpPr/>
          <p:nvPr/>
        </p:nvSpPr>
        <p:spPr>
          <a:xfrm>
            <a:off x="3016575" y="22408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4"/>
          <p:cNvSpPr/>
          <p:nvPr/>
        </p:nvSpPr>
        <p:spPr>
          <a:xfrm>
            <a:off x="3038590" y="22759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4"/>
          <p:cNvSpPr/>
          <p:nvPr/>
        </p:nvSpPr>
        <p:spPr>
          <a:xfrm>
            <a:off x="3028125" y="23389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4"/>
          <p:cNvSpPr/>
          <p:nvPr/>
        </p:nvSpPr>
        <p:spPr>
          <a:xfrm>
            <a:off x="2916390" y="22782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4"/>
          <p:cNvSpPr/>
          <p:nvPr/>
        </p:nvSpPr>
        <p:spPr>
          <a:xfrm>
            <a:off x="2944276" y="22984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4"/>
          <p:cNvSpPr/>
          <p:nvPr/>
        </p:nvSpPr>
        <p:spPr>
          <a:xfrm>
            <a:off x="1845555" y="21708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4"/>
          <p:cNvSpPr/>
          <p:nvPr/>
        </p:nvSpPr>
        <p:spPr>
          <a:xfrm>
            <a:off x="1945549" y="27732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4"/>
          <p:cNvSpPr/>
          <p:nvPr/>
        </p:nvSpPr>
        <p:spPr>
          <a:xfrm>
            <a:off x="2242851" y="26116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34"/>
          <p:cNvSpPr/>
          <p:nvPr/>
        </p:nvSpPr>
        <p:spPr>
          <a:xfrm>
            <a:off x="2749776" y="25434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34"/>
          <p:cNvSpPr/>
          <p:nvPr/>
        </p:nvSpPr>
        <p:spPr>
          <a:xfrm>
            <a:off x="2606007" y="25906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34"/>
          <p:cNvSpPr/>
          <p:nvPr/>
        </p:nvSpPr>
        <p:spPr>
          <a:xfrm>
            <a:off x="2528220" y="27657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34"/>
          <p:cNvSpPr/>
          <p:nvPr/>
        </p:nvSpPr>
        <p:spPr>
          <a:xfrm>
            <a:off x="2595988" y="28154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34"/>
          <p:cNvSpPr/>
          <p:nvPr/>
        </p:nvSpPr>
        <p:spPr>
          <a:xfrm>
            <a:off x="1709316" y="9382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34"/>
          <p:cNvSpPr/>
          <p:nvPr/>
        </p:nvSpPr>
        <p:spPr>
          <a:xfrm>
            <a:off x="1994493" y="20085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4"/>
          <p:cNvSpPr/>
          <p:nvPr/>
        </p:nvSpPr>
        <p:spPr>
          <a:xfrm>
            <a:off x="1940636" y="20127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4"/>
          <p:cNvSpPr/>
          <p:nvPr/>
        </p:nvSpPr>
        <p:spPr>
          <a:xfrm>
            <a:off x="2017657" y="28751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4"/>
          <p:cNvSpPr/>
          <p:nvPr/>
        </p:nvSpPr>
        <p:spPr>
          <a:xfrm>
            <a:off x="2021103" y="28786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34"/>
          <p:cNvSpPr/>
          <p:nvPr/>
        </p:nvSpPr>
        <p:spPr>
          <a:xfrm>
            <a:off x="1837260" y="33544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34"/>
          <p:cNvSpPr/>
          <p:nvPr/>
        </p:nvSpPr>
        <p:spPr>
          <a:xfrm>
            <a:off x="2036609" y="38712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4"/>
          <p:cNvSpPr/>
          <p:nvPr/>
        </p:nvSpPr>
        <p:spPr>
          <a:xfrm>
            <a:off x="2218028" y="26977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4"/>
          <p:cNvSpPr/>
          <p:nvPr/>
        </p:nvSpPr>
        <p:spPr>
          <a:xfrm>
            <a:off x="2710340" y="26276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34"/>
          <p:cNvSpPr/>
          <p:nvPr/>
        </p:nvSpPr>
        <p:spPr>
          <a:xfrm>
            <a:off x="2035908" y="24619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34"/>
          <p:cNvSpPr/>
          <p:nvPr/>
        </p:nvSpPr>
        <p:spPr>
          <a:xfrm>
            <a:off x="2077960" y="25906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34"/>
          <p:cNvSpPr/>
          <p:nvPr/>
        </p:nvSpPr>
        <p:spPr>
          <a:xfrm>
            <a:off x="2161618" y="25975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34"/>
          <p:cNvSpPr/>
          <p:nvPr/>
        </p:nvSpPr>
        <p:spPr>
          <a:xfrm>
            <a:off x="2651569" y="23822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34"/>
          <p:cNvSpPr/>
          <p:nvPr/>
        </p:nvSpPr>
        <p:spPr>
          <a:xfrm>
            <a:off x="2681369" y="25397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34"/>
          <p:cNvSpPr/>
          <p:nvPr/>
        </p:nvSpPr>
        <p:spPr>
          <a:xfrm>
            <a:off x="2549150" y="25182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34"/>
          <p:cNvSpPr/>
          <p:nvPr/>
        </p:nvSpPr>
        <p:spPr>
          <a:xfrm>
            <a:off x="2959527" y="24181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34"/>
          <p:cNvSpPr/>
          <p:nvPr/>
        </p:nvSpPr>
        <p:spPr>
          <a:xfrm>
            <a:off x="2996347" y="45367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34"/>
          <p:cNvSpPr/>
          <p:nvPr/>
        </p:nvSpPr>
        <p:spPr>
          <a:xfrm>
            <a:off x="3048609" y="45489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34"/>
          <p:cNvSpPr/>
          <p:nvPr/>
        </p:nvSpPr>
        <p:spPr>
          <a:xfrm>
            <a:off x="3046439" y="45868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34"/>
          <p:cNvSpPr/>
          <p:nvPr/>
        </p:nvSpPr>
        <p:spPr>
          <a:xfrm>
            <a:off x="3080898" y="45995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34"/>
          <p:cNvGrpSpPr/>
          <p:nvPr/>
        </p:nvGrpSpPr>
        <p:grpSpPr>
          <a:xfrm>
            <a:off x="1136537" y="1190655"/>
            <a:ext cx="2471777" cy="3773341"/>
            <a:chOff x="1136537" y="962055"/>
            <a:chExt cx="2471777" cy="3773341"/>
          </a:xfrm>
        </p:grpSpPr>
        <p:sp>
          <p:nvSpPr>
            <p:cNvPr id="1740" name="Google Shape;1740;p34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2" name="Google Shape;1742;p34"/>
          <p:cNvSpPr/>
          <p:nvPr/>
        </p:nvSpPr>
        <p:spPr>
          <a:xfrm>
            <a:off x="2002151" y="43668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34"/>
          <p:cNvSpPr/>
          <p:nvPr/>
        </p:nvSpPr>
        <p:spPr>
          <a:xfrm>
            <a:off x="2042034" y="43838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34"/>
          <p:cNvSpPr/>
          <p:nvPr/>
        </p:nvSpPr>
        <p:spPr>
          <a:xfrm>
            <a:off x="2013892" y="46613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34"/>
          <p:cNvSpPr/>
          <p:nvPr/>
        </p:nvSpPr>
        <p:spPr>
          <a:xfrm>
            <a:off x="2025889" y="46713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34"/>
          <p:cNvSpPr/>
          <p:nvPr/>
        </p:nvSpPr>
        <p:spPr>
          <a:xfrm>
            <a:off x="1621383" y="30850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34"/>
          <p:cNvSpPr/>
          <p:nvPr/>
        </p:nvSpPr>
        <p:spPr>
          <a:xfrm>
            <a:off x="1561080" y="31021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4"/>
          <p:cNvSpPr/>
          <p:nvPr/>
        </p:nvSpPr>
        <p:spPr>
          <a:xfrm>
            <a:off x="1526877" y="31394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4"/>
          <p:cNvSpPr/>
          <p:nvPr/>
        </p:nvSpPr>
        <p:spPr>
          <a:xfrm>
            <a:off x="1522984" y="32017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4"/>
          <p:cNvSpPr/>
          <p:nvPr/>
        </p:nvSpPr>
        <p:spPr>
          <a:xfrm>
            <a:off x="1652332" y="31271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34"/>
          <p:cNvSpPr/>
          <p:nvPr/>
        </p:nvSpPr>
        <p:spPr>
          <a:xfrm>
            <a:off x="1567398" y="31528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4"/>
          <p:cNvSpPr/>
          <p:nvPr/>
        </p:nvSpPr>
        <p:spPr>
          <a:xfrm>
            <a:off x="1634464" y="3231304"/>
            <a:ext cx="91124" cy="67896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34"/>
          <p:cNvSpPr/>
          <p:nvPr/>
        </p:nvSpPr>
        <p:spPr>
          <a:xfrm>
            <a:off x="1629870" y="23499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34"/>
          <p:cNvSpPr/>
          <p:nvPr/>
        </p:nvSpPr>
        <p:spPr>
          <a:xfrm>
            <a:off x="1767130" y="35168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34"/>
          <p:cNvSpPr/>
          <p:nvPr/>
        </p:nvSpPr>
        <p:spPr>
          <a:xfrm>
            <a:off x="2709255" y="23341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34"/>
          <p:cNvSpPr/>
          <p:nvPr/>
        </p:nvSpPr>
        <p:spPr>
          <a:xfrm>
            <a:off x="1605500" y="3274225"/>
            <a:ext cx="629174" cy="308729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34"/>
          <p:cNvSpPr/>
          <p:nvPr/>
        </p:nvSpPr>
        <p:spPr>
          <a:xfrm>
            <a:off x="2158172" y="30770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34"/>
          <p:cNvSpPr/>
          <p:nvPr/>
        </p:nvSpPr>
        <p:spPr>
          <a:xfrm>
            <a:off x="2562423" y="23499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34"/>
          <p:cNvSpPr/>
          <p:nvPr/>
        </p:nvSpPr>
        <p:spPr>
          <a:xfrm>
            <a:off x="2709255" y="23939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4"/>
          <p:cNvSpPr/>
          <p:nvPr/>
        </p:nvSpPr>
        <p:spPr>
          <a:xfrm>
            <a:off x="2361797" y="35722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4"/>
          <p:cNvSpPr/>
          <p:nvPr/>
        </p:nvSpPr>
        <p:spPr>
          <a:xfrm>
            <a:off x="2111908" y="40616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34"/>
          <p:cNvSpPr/>
          <p:nvPr/>
        </p:nvSpPr>
        <p:spPr>
          <a:xfrm>
            <a:off x="2976310" y="22161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34"/>
          <p:cNvSpPr/>
          <p:nvPr/>
        </p:nvSpPr>
        <p:spPr>
          <a:xfrm>
            <a:off x="3002473" y="22280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34"/>
          <p:cNvSpPr/>
          <p:nvPr/>
        </p:nvSpPr>
        <p:spPr>
          <a:xfrm>
            <a:off x="3023977" y="22623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34"/>
          <p:cNvSpPr/>
          <p:nvPr/>
        </p:nvSpPr>
        <p:spPr>
          <a:xfrm>
            <a:off x="3013959" y="23241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34"/>
          <p:cNvSpPr/>
          <p:nvPr/>
        </p:nvSpPr>
        <p:spPr>
          <a:xfrm>
            <a:off x="2904457" y="22646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34"/>
          <p:cNvSpPr/>
          <p:nvPr/>
        </p:nvSpPr>
        <p:spPr>
          <a:xfrm>
            <a:off x="2931896" y="22844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34"/>
          <p:cNvSpPr/>
          <p:nvPr/>
        </p:nvSpPr>
        <p:spPr>
          <a:xfrm>
            <a:off x="1856212" y="21593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34"/>
          <p:cNvSpPr/>
          <p:nvPr/>
        </p:nvSpPr>
        <p:spPr>
          <a:xfrm>
            <a:off x="2347695" y="30094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34"/>
          <p:cNvSpPr/>
          <p:nvPr/>
        </p:nvSpPr>
        <p:spPr>
          <a:xfrm>
            <a:off x="2453049" y="22057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34"/>
          <p:cNvSpPr/>
          <p:nvPr/>
        </p:nvSpPr>
        <p:spPr>
          <a:xfrm>
            <a:off x="1954292" y="27492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34"/>
          <p:cNvSpPr/>
          <p:nvPr/>
        </p:nvSpPr>
        <p:spPr>
          <a:xfrm>
            <a:off x="2245276" y="25911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34"/>
          <p:cNvSpPr/>
          <p:nvPr/>
        </p:nvSpPr>
        <p:spPr>
          <a:xfrm>
            <a:off x="2741480" y="25242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34"/>
          <p:cNvSpPr/>
          <p:nvPr/>
        </p:nvSpPr>
        <p:spPr>
          <a:xfrm>
            <a:off x="2600519" y="25704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34"/>
          <p:cNvSpPr/>
          <p:nvPr/>
        </p:nvSpPr>
        <p:spPr>
          <a:xfrm>
            <a:off x="2524518" y="27420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34"/>
          <p:cNvSpPr/>
          <p:nvPr/>
        </p:nvSpPr>
        <p:spPr>
          <a:xfrm>
            <a:off x="2590947" y="27906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34"/>
          <p:cNvSpPr/>
          <p:nvPr/>
        </p:nvSpPr>
        <p:spPr>
          <a:xfrm>
            <a:off x="1722844" y="9530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34"/>
          <p:cNvSpPr/>
          <p:nvPr/>
        </p:nvSpPr>
        <p:spPr>
          <a:xfrm>
            <a:off x="1749518" y="11415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34"/>
          <p:cNvSpPr/>
          <p:nvPr/>
        </p:nvSpPr>
        <p:spPr>
          <a:xfrm>
            <a:off x="2002087" y="20007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34"/>
          <p:cNvSpPr/>
          <p:nvPr/>
        </p:nvSpPr>
        <p:spPr>
          <a:xfrm>
            <a:off x="1949506" y="20048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34"/>
          <p:cNvSpPr/>
          <p:nvPr/>
        </p:nvSpPr>
        <p:spPr>
          <a:xfrm>
            <a:off x="1848108" y="33182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34"/>
          <p:cNvSpPr/>
          <p:nvPr/>
        </p:nvSpPr>
        <p:spPr>
          <a:xfrm>
            <a:off x="2043374" y="38240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34"/>
          <p:cNvSpPr/>
          <p:nvPr/>
        </p:nvSpPr>
        <p:spPr>
          <a:xfrm>
            <a:off x="2220899" y="26752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34"/>
          <p:cNvSpPr/>
          <p:nvPr/>
        </p:nvSpPr>
        <p:spPr>
          <a:xfrm>
            <a:off x="2702682" y="26065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34"/>
          <p:cNvSpPr/>
          <p:nvPr/>
        </p:nvSpPr>
        <p:spPr>
          <a:xfrm>
            <a:off x="2876762" y="25000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34"/>
          <p:cNvSpPr/>
          <p:nvPr/>
        </p:nvSpPr>
        <p:spPr>
          <a:xfrm>
            <a:off x="2870445" y="25629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34"/>
          <p:cNvSpPr/>
          <p:nvPr/>
        </p:nvSpPr>
        <p:spPr>
          <a:xfrm>
            <a:off x="2675435" y="24416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34"/>
          <p:cNvSpPr/>
          <p:nvPr/>
        </p:nvSpPr>
        <p:spPr>
          <a:xfrm>
            <a:off x="2822713" y="24414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34"/>
          <p:cNvSpPr/>
          <p:nvPr/>
        </p:nvSpPr>
        <p:spPr>
          <a:xfrm>
            <a:off x="2873508" y="25751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34"/>
          <p:cNvSpPr/>
          <p:nvPr/>
        </p:nvSpPr>
        <p:spPr>
          <a:xfrm>
            <a:off x="2741480" y="25242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34"/>
          <p:cNvSpPr/>
          <p:nvPr/>
        </p:nvSpPr>
        <p:spPr>
          <a:xfrm>
            <a:off x="2824053" y="24338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34"/>
          <p:cNvSpPr/>
          <p:nvPr/>
        </p:nvSpPr>
        <p:spPr>
          <a:xfrm>
            <a:off x="2166212" y="25056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34"/>
          <p:cNvSpPr/>
          <p:nvPr/>
        </p:nvSpPr>
        <p:spPr>
          <a:xfrm>
            <a:off x="2245276" y="25910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34"/>
          <p:cNvSpPr/>
          <p:nvPr/>
        </p:nvSpPr>
        <p:spPr>
          <a:xfrm>
            <a:off x="2539323" y="25773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34"/>
          <p:cNvSpPr/>
          <p:nvPr/>
        </p:nvSpPr>
        <p:spPr>
          <a:xfrm>
            <a:off x="2220899" y="26751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34"/>
          <p:cNvSpPr/>
          <p:nvPr/>
        </p:nvSpPr>
        <p:spPr>
          <a:xfrm>
            <a:off x="2042672" y="24444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34"/>
          <p:cNvSpPr/>
          <p:nvPr/>
        </p:nvSpPr>
        <p:spPr>
          <a:xfrm>
            <a:off x="2083894" y="25705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34"/>
          <p:cNvSpPr/>
          <p:nvPr/>
        </p:nvSpPr>
        <p:spPr>
          <a:xfrm>
            <a:off x="2165766" y="25773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34"/>
          <p:cNvSpPr/>
          <p:nvPr/>
        </p:nvSpPr>
        <p:spPr>
          <a:xfrm>
            <a:off x="2645251" y="23665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34"/>
          <p:cNvSpPr/>
          <p:nvPr/>
        </p:nvSpPr>
        <p:spPr>
          <a:xfrm>
            <a:off x="2674414" y="25205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4"/>
          <p:cNvSpPr/>
          <p:nvPr/>
        </p:nvSpPr>
        <p:spPr>
          <a:xfrm>
            <a:off x="2545257" y="24994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34"/>
          <p:cNvSpPr/>
          <p:nvPr/>
        </p:nvSpPr>
        <p:spPr>
          <a:xfrm>
            <a:off x="2946701" y="24015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34"/>
          <p:cNvSpPr/>
          <p:nvPr/>
        </p:nvSpPr>
        <p:spPr>
          <a:xfrm>
            <a:off x="2017657" y="48622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34"/>
          <p:cNvSpPr/>
          <p:nvPr/>
        </p:nvSpPr>
        <p:spPr>
          <a:xfrm>
            <a:off x="2146813" y="48850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34"/>
          <p:cNvSpPr/>
          <p:nvPr/>
        </p:nvSpPr>
        <p:spPr>
          <a:xfrm>
            <a:off x="1441687" y="26440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4"/>
          <p:cNvSpPr/>
          <p:nvPr/>
        </p:nvSpPr>
        <p:spPr>
          <a:xfrm>
            <a:off x="2066857" y="47469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4"/>
          <p:cNvSpPr/>
          <p:nvPr/>
        </p:nvSpPr>
        <p:spPr>
          <a:xfrm>
            <a:off x="2110377" y="48431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4"/>
          <p:cNvSpPr/>
          <p:nvPr/>
        </p:nvSpPr>
        <p:spPr>
          <a:xfrm>
            <a:off x="2119757" y="47985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4"/>
          <p:cNvSpPr/>
          <p:nvPr/>
        </p:nvSpPr>
        <p:spPr>
          <a:xfrm>
            <a:off x="2075152" y="47852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34"/>
          <p:cNvSpPr/>
          <p:nvPr/>
        </p:nvSpPr>
        <p:spPr>
          <a:xfrm>
            <a:off x="2127861" y="47580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34"/>
          <p:cNvSpPr/>
          <p:nvPr/>
        </p:nvSpPr>
        <p:spPr>
          <a:xfrm>
            <a:off x="2174891" y="47820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34"/>
          <p:cNvSpPr/>
          <p:nvPr/>
        </p:nvSpPr>
        <p:spPr>
          <a:xfrm>
            <a:off x="2952508" y="47807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34"/>
          <p:cNvSpPr/>
          <p:nvPr/>
        </p:nvSpPr>
        <p:spPr>
          <a:xfrm>
            <a:off x="2995772" y="48770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4"/>
          <p:cNvSpPr/>
          <p:nvPr/>
        </p:nvSpPr>
        <p:spPr>
          <a:xfrm>
            <a:off x="3005280" y="48323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34"/>
          <p:cNvSpPr/>
          <p:nvPr/>
        </p:nvSpPr>
        <p:spPr>
          <a:xfrm>
            <a:off x="2960612" y="48190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4"/>
          <p:cNvSpPr/>
          <p:nvPr/>
        </p:nvSpPr>
        <p:spPr>
          <a:xfrm>
            <a:off x="3013321" y="47920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34"/>
          <p:cNvSpPr/>
          <p:nvPr/>
        </p:nvSpPr>
        <p:spPr>
          <a:xfrm>
            <a:off x="3060414" y="48157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4"/>
          <p:cNvSpPr/>
          <p:nvPr/>
        </p:nvSpPr>
        <p:spPr>
          <a:xfrm>
            <a:off x="2484444" y="44298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4"/>
          <p:cNvSpPr/>
          <p:nvPr/>
        </p:nvSpPr>
        <p:spPr>
          <a:xfrm>
            <a:off x="2534665" y="42447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4"/>
          <p:cNvSpPr/>
          <p:nvPr/>
        </p:nvSpPr>
        <p:spPr>
          <a:xfrm>
            <a:off x="2291667" y="40170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4"/>
          <p:cNvSpPr/>
          <p:nvPr/>
        </p:nvSpPr>
        <p:spPr>
          <a:xfrm>
            <a:off x="2120523" y="39038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34"/>
          <p:cNvSpPr/>
          <p:nvPr/>
        </p:nvSpPr>
        <p:spPr>
          <a:xfrm>
            <a:off x="2779640" y="37173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34"/>
          <p:cNvSpPr/>
          <p:nvPr/>
        </p:nvSpPr>
        <p:spPr>
          <a:xfrm>
            <a:off x="1878483" y="33914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4"/>
          <p:cNvSpPr/>
          <p:nvPr/>
        </p:nvSpPr>
        <p:spPr>
          <a:xfrm>
            <a:off x="2161426" y="30720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4"/>
          <p:cNvSpPr/>
          <p:nvPr/>
        </p:nvSpPr>
        <p:spPr>
          <a:xfrm rot="-316520">
            <a:off x="2150836" y="3063299"/>
            <a:ext cx="228025" cy="250695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4"/>
          <p:cNvSpPr/>
          <p:nvPr/>
        </p:nvSpPr>
        <p:spPr>
          <a:xfrm>
            <a:off x="2161426" y="33203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4"/>
          <p:cNvSpPr/>
          <p:nvPr/>
        </p:nvSpPr>
        <p:spPr>
          <a:xfrm>
            <a:off x="3154091" y="36137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4"/>
          <p:cNvSpPr/>
          <p:nvPr/>
        </p:nvSpPr>
        <p:spPr>
          <a:xfrm>
            <a:off x="2941125" y="3568538"/>
            <a:ext cx="242551" cy="141011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4"/>
          <p:cNvSpPr/>
          <p:nvPr/>
        </p:nvSpPr>
        <p:spPr>
          <a:xfrm>
            <a:off x="2622981" y="36085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4"/>
          <p:cNvSpPr/>
          <p:nvPr/>
        </p:nvSpPr>
        <p:spPr>
          <a:xfrm>
            <a:off x="2596435" y="37092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34"/>
          <p:cNvSpPr/>
          <p:nvPr/>
        </p:nvSpPr>
        <p:spPr>
          <a:xfrm>
            <a:off x="2637530" y="35744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34"/>
          <p:cNvSpPr/>
          <p:nvPr/>
        </p:nvSpPr>
        <p:spPr>
          <a:xfrm>
            <a:off x="3164237" y="37109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34"/>
          <p:cNvSpPr/>
          <p:nvPr/>
        </p:nvSpPr>
        <p:spPr>
          <a:xfrm>
            <a:off x="3188868" y="37427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34"/>
          <p:cNvSpPr/>
          <p:nvPr/>
        </p:nvSpPr>
        <p:spPr>
          <a:xfrm>
            <a:off x="2683666" y="35124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34"/>
          <p:cNvSpPr/>
          <p:nvPr/>
        </p:nvSpPr>
        <p:spPr>
          <a:xfrm>
            <a:off x="2900437" y="33456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34"/>
          <p:cNvSpPr/>
          <p:nvPr/>
        </p:nvSpPr>
        <p:spPr>
          <a:xfrm>
            <a:off x="2815439" y="12377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34"/>
          <p:cNvSpPr/>
          <p:nvPr/>
        </p:nvSpPr>
        <p:spPr>
          <a:xfrm>
            <a:off x="2609006" y="21382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FFFFFF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4"/>
          <p:cNvSpPr/>
          <p:nvPr/>
        </p:nvSpPr>
        <p:spPr>
          <a:xfrm>
            <a:off x="2413038" y="25270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4"/>
          <p:cNvSpPr/>
          <p:nvPr/>
        </p:nvSpPr>
        <p:spPr>
          <a:xfrm>
            <a:off x="2433267" y="27086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4"/>
          <p:cNvSpPr/>
          <p:nvPr/>
        </p:nvSpPr>
        <p:spPr>
          <a:xfrm>
            <a:off x="2392491" y="27191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4"/>
          <p:cNvSpPr/>
          <p:nvPr/>
        </p:nvSpPr>
        <p:spPr>
          <a:xfrm>
            <a:off x="2907265" y="25063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34"/>
          <p:cNvSpPr/>
          <p:nvPr/>
        </p:nvSpPr>
        <p:spPr>
          <a:xfrm>
            <a:off x="2860809" y="24577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34"/>
          <p:cNvSpPr/>
          <p:nvPr/>
        </p:nvSpPr>
        <p:spPr>
          <a:xfrm>
            <a:off x="2917219" y="26396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34"/>
          <p:cNvSpPr/>
          <p:nvPr/>
        </p:nvSpPr>
        <p:spPr>
          <a:xfrm>
            <a:off x="2832796" y="26366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34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FALSO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846" name="Google Shape;1846;p34"/>
          <p:cNvSpPr txBox="1">
            <a:spLocks noGrp="1"/>
          </p:cNvSpPr>
          <p:nvPr>
            <p:ph type="subTitle" idx="2"/>
          </p:nvPr>
        </p:nvSpPr>
        <p:spPr>
          <a:xfrm flipH="1">
            <a:off x="5143550" y="2518200"/>
            <a:ext cx="3338100" cy="18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" sz="1500"/>
              <a:t>Muchos estudiantes superdotados prosperan en su comunidad y entorno escolar. Sin embargo, algunos estudiantes superdotados difieren en términos de su intensidad emocional y moral, sensibilidad a las experiencias, perfeccionismo y/o profundas preocupaciones sobre la sociedad. Otros pueden sentirse aislados por sus intereses o por las etiquetas de sus compañeros.</a:t>
            </a:r>
            <a:endParaRPr sz="1500"/>
          </a:p>
        </p:txBody>
      </p:sp>
      <p:sp>
        <p:nvSpPr>
          <p:cNvPr id="1847" name="Google Shape;1847;p34"/>
          <p:cNvSpPr txBox="1">
            <a:spLocks noGrp="1"/>
          </p:cNvSpPr>
          <p:nvPr>
            <p:ph type="ctrTitle"/>
          </p:nvPr>
        </p:nvSpPr>
        <p:spPr>
          <a:xfrm>
            <a:off x="400175" y="397650"/>
            <a:ext cx="83448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Los Estudiantes Superdotados Son Felices, Populares Y Están Bien Adaptados En La Escuela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848" name="Google Shape;1848;p34"/>
          <p:cNvSpPr/>
          <p:nvPr/>
        </p:nvSpPr>
        <p:spPr>
          <a:xfrm>
            <a:off x="2717934" y="26065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DD837F">
              <a:alpha val="53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35"/>
          <p:cNvSpPr txBox="1">
            <a:spLocks noGrp="1"/>
          </p:cNvSpPr>
          <p:nvPr>
            <p:ph type="subTitle" idx="4"/>
          </p:nvPr>
        </p:nvSpPr>
        <p:spPr>
          <a:xfrm flipH="1">
            <a:off x="5348056" y="1293325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 ellos necesitan ...</a:t>
            </a:r>
            <a:endParaRPr/>
          </a:p>
        </p:txBody>
      </p:sp>
      <p:sp>
        <p:nvSpPr>
          <p:cNvPr id="1854" name="Google Shape;1854;p35"/>
          <p:cNvSpPr/>
          <p:nvPr/>
        </p:nvSpPr>
        <p:spPr>
          <a:xfrm>
            <a:off x="3315050" y="397650"/>
            <a:ext cx="54642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35"/>
          <p:cNvSpPr txBox="1">
            <a:spLocks noGrp="1"/>
          </p:cNvSpPr>
          <p:nvPr>
            <p:ph type="subTitle" idx="2"/>
          </p:nvPr>
        </p:nvSpPr>
        <p:spPr>
          <a:xfrm flipH="1">
            <a:off x="749156" y="1293325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estudiante tiene ..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856" name="Google Shape;1856;p3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/>
              <a:t>Necesidades de los estudiantes superdotados</a:t>
            </a:r>
            <a:endParaRPr sz="2300">
              <a:solidFill>
                <a:schemeClr val="dk1"/>
              </a:solidFill>
            </a:endParaRPr>
          </a:p>
        </p:txBody>
      </p:sp>
      <p:grpSp>
        <p:nvGrpSpPr>
          <p:cNvPr id="1857" name="Google Shape;1857;p35"/>
          <p:cNvGrpSpPr/>
          <p:nvPr/>
        </p:nvGrpSpPr>
        <p:grpSpPr>
          <a:xfrm>
            <a:off x="3796499" y="393817"/>
            <a:ext cx="484223" cy="598646"/>
            <a:chOff x="1691200" y="238125"/>
            <a:chExt cx="4229025" cy="5228350"/>
          </a:xfrm>
        </p:grpSpPr>
        <p:sp>
          <p:nvSpPr>
            <p:cNvPr id="1858" name="Google Shape;1858;p35"/>
            <p:cNvSpPr/>
            <p:nvPr/>
          </p:nvSpPr>
          <p:spPr>
            <a:xfrm>
              <a:off x="3547125" y="2634750"/>
              <a:ext cx="517175" cy="252175"/>
            </a:xfrm>
            <a:custGeom>
              <a:avLst/>
              <a:gdLst/>
              <a:ahLst/>
              <a:cxnLst/>
              <a:rect l="l" t="t" r="r" b="b"/>
              <a:pathLst>
                <a:path w="20687" h="10087" extrusionOk="0">
                  <a:moveTo>
                    <a:pt x="3490" y="1"/>
                  </a:moveTo>
                  <a:cubicBezTo>
                    <a:pt x="2971" y="1"/>
                    <a:pt x="2445" y="131"/>
                    <a:pt x="1961" y="405"/>
                  </a:cubicBezTo>
                  <a:cubicBezTo>
                    <a:pt x="491" y="1239"/>
                    <a:pt x="1" y="3126"/>
                    <a:pt x="834" y="4596"/>
                  </a:cubicBezTo>
                  <a:cubicBezTo>
                    <a:pt x="2795" y="7979"/>
                    <a:pt x="6422" y="10086"/>
                    <a:pt x="10343" y="10086"/>
                  </a:cubicBezTo>
                  <a:cubicBezTo>
                    <a:pt x="14240" y="10086"/>
                    <a:pt x="17892" y="7979"/>
                    <a:pt x="19828" y="4596"/>
                  </a:cubicBezTo>
                  <a:cubicBezTo>
                    <a:pt x="20686" y="3126"/>
                    <a:pt x="20171" y="1239"/>
                    <a:pt x="18701" y="405"/>
                  </a:cubicBezTo>
                  <a:cubicBezTo>
                    <a:pt x="18225" y="131"/>
                    <a:pt x="17702" y="1"/>
                    <a:pt x="17184" y="1"/>
                  </a:cubicBezTo>
                  <a:cubicBezTo>
                    <a:pt x="16128" y="1"/>
                    <a:pt x="15094" y="546"/>
                    <a:pt x="14534" y="1533"/>
                  </a:cubicBezTo>
                  <a:cubicBezTo>
                    <a:pt x="13677" y="3028"/>
                    <a:pt x="12059" y="3959"/>
                    <a:pt x="10343" y="3959"/>
                  </a:cubicBezTo>
                  <a:cubicBezTo>
                    <a:pt x="8603" y="3959"/>
                    <a:pt x="7010" y="3028"/>
                    <a:pt x="6152" y="1533"/>
                  </a:cubicBezTo>
                  <a:cubicBezTo>
                    <a:pt x="5577" y="546"/>
                    <a:pt x="4548" y="1"/>
                    <a:pt x="3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4379200" y="2318900"/>
              <a:ext cx="153200" cy="269025"/>
            </a:xfrm>
            <a:custGeom>
              <a:avLst/>
              <a:gdLst/>
              <a:ahLst/>
              <a:cxnLst/>
              <a:rect l="l" t="t" r="r" b="b"/>
              <a:pathLst>
                <a:path w="6128" h="10761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7697"/>
                  </a:lnTo>
                  <a:cubicBezTo>
                    <a:pt x="1" y="9388"/>
                    <a:pt x="1373" y="10760"/>
                    <a:pt x="3064" y="10760"/>
                  </a:cubicBezTo>
                  <a:cubicBezTo>
                    <a:pt x="4755" y="10760"/>
                    <a:pt x="6128" y="9388"/>
                    <a:pt x="6128" y="7697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078400" y="2318900"/>
              <a:ext cx="153200" cy="269025"/>
            </a:xfrm>
            <a:custGeom>
              <a:avLst/>
              <a:gdLst/>
              <a:ahLst/>
              <a:cxnLst/>
              <a:rect l="l" t="t" r="r" b="b"/>
              <a:pathLst>
                <a:path w="6128" h="10761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7697"/>
                  </a:lnTo>
                  <a:cubicBezTo>
                    <a:pt x="1" y="9388"/>
                    <a:pt x="1373" y="10760"/>
                    <a:pt x="3064" y="10760"/>
                  </a:cubicBezTo>
                  <a:cubicBezTo>
                    <a:pt x="4755" y="10760"/>
                    <a:pt x="6128" y="9388"/>
                    <a:pt x="6128" y="7697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4321600" y="2654075"/>
              <a:ext cx="269025" cy="153200"/>
            </a:xfrm>
            <a:custGeom>
              <a:avLst/>
              <a:gdLst/>
              <a:ahLst/>
              <a:cxnLst/>
              <a:rect l="l" t="t" r="r" b="b"/>
              <a:pathLst>
                <a:path w="10761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7697" y="6127"/>
                  </a:lnTo>
                  <a:cubicBezTo>
                    <a:pt x="9388" y="6127"/>
                    <a:pt x="10760" y="4755"/>
                    <a:pt x="10760" y="3064"/>
                  </a:cubicBezTo>
                  <a:cubicBezTo>
                    <a:pt x="10760" y="1373"/>
                    <a:pt x="9388" y="0"/>
                    <a:pt x="7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020800" y="2654075"/>
              <a:ext cx="269025" cy="153200"/>
            </a:xfrm>
            <a:custGeom>
              <a:avLst/>
              <a:gdLst/>
              <a:ahLst/>
              <a:cxnLst/>
              <a:rect l="l" t="t" r="r" b="b"/>
              <a:pathLst>
                <a:path w="10761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7696" y="6127"/>
                  </a:lnTo>
                  <a:cubicBezTo>
                    <a:pt x="9388" y="6127"/>
                    <a:pt x="10760" y="4755"/>
                    <a:pt x="10760" y="3064"/>
                  </a:cubicBezTo>
                  <a:cubicBezTo>
                    <a:pt x="10760" y="1373"/>
                    <a:pt x="9388" y="0"/>
                    <a:pt x="7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1691200" y="238125"/>
              <a:ext cx="4229025" cy="5228350"/>
            </a:xfrm>
            <a:custGeom>
              <a:avLst/>
              <a:gdLst/>
              <a:ahLst/>
              <a:cxnLst/>
              <a:rect l="l" t="t" r="r" b="b"/>
              <a:pathLst>
                <a:path w="169161" h="209134" extrusionOk="0">
                  <a:moveTo>
                    <a:pt x="26470" y="25048"/>
                  </a:moveTo>
                  <a:lnTo>
                    <a:pt x="26470" y="25048"/>
                  </a:lnTo>
                  <a:cubicBezTo>
                    <a:pt x="16078" y="36028"/>
                    <a:pt x="9069" y="49606"/>
                    <a:pt x="6128" y="64287"/>
                  </a:cubicBezTo>
                  <a:lnTo>
                    <a:pt x="6128" y="54557"/>
                  </a:lnTo>
                  <a:cubicBezTo>
                    <a:pt x="6128" y="41077"/>
                    <a:pt x="14510" y="29558"/>
                    <a:pt x="26470" y="25048"/>
                  </a:cubicBezTo>
                  <a:close/>
                  <a:moveTo>
                    <a:pt x="142691" y="25072"/>
                  </a:moveTo>
                  <a:lnTo>
                    <a:pt x="142691" y="25072"/>
                  </a:lnTo>
                  <a:cubicBezTo>
                    <a:pt x="154627" y="29558"/>
                    <a:pt x="163033" y="41077"/>
                    <a:pt x="163033" y="54557"/>
                  </a:cubicBezTo>
                  <a:lnTo>
                    <a:pt x="163033" y="64287"/>
                  </a:lnTo>
                  <a:cubicBezTo>
                    <a:pt x="160092" y="49606"/>
                    <a:pt x="153058" y="36028"/>
                    <a:pt x="142691" y="25072"/>
                  </a:cubicBezTo>
                  <a:close/>
                  <a:moveTo>
                    <a:pt x="84580" y="6127"/>
                  </a:moveTo>
                  <a:cubicBezTo>
                    <a:pt x="121785" y="6127"/>
                    <a:pt x="153548" y="34508"/>
                    <a:pt x="157935" y="71198"/>
                  </a:cubicBezTo>
                  <a:cubicBezTo>
                    <a:pt x="153156" y="72669"/>
                    <a:pt x="141220" y="75830"/>
                    <a:pt x="126687" y="75830"/>
                  </a:cubicBezTo>
                  <a:cubicBezTo>
                    <a:pt x="104359" y="75830"/>
                    <a:pt x="73650" y="68257"/>
                    <a:pt x="54190" y="32180"/>
                  </a:cubicBezTo>
                  <a:cubicBezTo>
                    <a:pt x="53650" y="31175"/>
                    <a:pt x="52596" y="30562"/>
                    <a:pt x="51494" y="30562"/>
                  </a:cubicBezTo>
                  <a:cubicBezTo>
                    <a:pt x="51298" y="30562"/>
                    <a:pt x="51077" y="30587"/>
                    <a:pt x="50881" y="30611"/>
                  </a:cubicBezTo>
                  <a:cubicBezTo>
                    <a:pt x="49557" y="30881"/>
                    <a:pt x="48577" y="31984"/>
                    <a:pt x="48430" y="33307"/>
                  </a:cubicBezTo>
                  <a:cubicBezTo>
                    <a:pt x="46910" y="48503"/>
                    <a:pt x="39999" y="59287"/>
                    <a:pt x="27916" y="65365"/>
                  </a:cubicBezTo>
                  <a:cubicBezTo>
                    <a:pt x="21470" y="68600"/>
                    <a:pt x="15098" y="69703"/>
                    <a:pt x="11348" y="70071"/>
                  </a:cubicBezTo>
                  <a:cubicBezTo>
                    <a:pt x="16250" y="33945"/>
                    <a:pt x="47744" y="6127"/>
                    <a:pt x="84580" y="6127"/>
                  </a:cubicBezTo>
                  <a:close/>
                  <a:moveTo>
                    <a:pt x="10785" y="76296"/>
                  </a:moveTo>
                  <a:lnTo>
                    <a:pt x="10785" y="76296"/>
                  </a:lnTo>
                  <a:cubicBezTo>
                    <a:pt x="10711" y="77521"/>
                    <a:pt x="10686" y="78771"/>
                    <a:pt x="10686" y="80021"/>
                  </a:cubicBezTo>
                  <a:cubicBezTo>
                    <a:pt x="10686" y="84678"/>
                    <a:pt x="11128" y="89236"/>
                    <a:pt x="11961" y="93673"/>
                  </a:cubicBezTo>
                  <a:cubicBezTo>
                    <a:pt x="8456" y="91834"/>
                    <a:pt x="6128" y="88158"/>
                    <a:pt x="6128" y="83943"/>
                  </a:cubicBezTo>
                  <a:cubicBezTo>
                    <a:pt x="6128" y="81124"/>
                    <a:pt x="7231" y="78404"/>
                    <a:pt x="9167" y="76369"/>
                  </a:cubicBezTo>
                  <a:cubicBezTo>
                    <a:pt x="9608" y="76369"/>
                    <a:pt x="10147" y="76320"/>
                    <a:pt x="10785" y="76296"/>
                  </a:cubicBezTo>
                  <a:close/>
                  <a:moveTo>
                    <a:pt x="160411" y="76860"/>
                  </a:moveTo>
                  <a:cubicBezTo>
                    <a:pt x="162077" y="78820"/>
                    <a:pt x="163033" y="81345"/>
                    <a:pt x="163033" y="83943"/>
                  </a:cubicBezTo>
                  <a:cubicBezTo>
                    <a:pt x="163033" y="88158"/>
                    <a:pt x="160705" y="91810"/>
                    <a:pt x="157200" y="93673"/>
                  </a:cubicBezTo>
                  <a:cubicBezTo>
                    <a:pt x="158009" y="89236"/>
                    <a:pt x="158450" y="84678"/>
                    <a:pt x="158450" y="80021"/>
                  </a:cubicBezTo>
                  <a:cubicBezTo>
                    <a:pt x="158450" y="79163"/>
                    <a:pt x="158450" y="78306"/>
                    <a:pt x="158401" y="77472"/>
                  </a:cubicBezTo>
                  <a:cubicBezTo>
                    <a:pt x="159185" y="77227"/>
                    <a:pt x="159871" y="77031"/>
                    <a:pt x="160411" y="76860"/>
                  </a:cubicBezTo>
                  <a:close/>
                  <a:moveTo>
                    <a:pt x="53087" y="42351"/>
                  </a:moveTo>
                  <a:cubicBezTo>
                    <a:pt x="73993" y="74850"/>
                    <a:pt x="104261" y="81957"/>
                    <a:pt x="126687" y="81957"/>
                  </a:cubicBezTo>
                  <a:cubicBezTo>
                    <a:pt x="136980" y="81957"/>
                    <a:pt x="145950" y="80487"/>
                    <a:pt x="152323" y="79041"/>
                  </a:cubicBezTo>
                  <a:cubicBezTo>
                    <a:pt x="152323" y="79359"/>
                    <a:pt x="152323" y="79678"/>
                    <a:pt x="152323" y="80021"/>
                  </a:cubicBezTo>
                  <a:cubicBezTo>
                    <a:pt x="152323" y="117373"/>
                    <a:pt x="121932" y="147763"/>
                    <a:pt x="84580" y="147763"/>
                  </a:cubicBezTo>
                  <a:cubicBezTo>
                    <a:pt x="47205" y="147763"/>
                    <a:pt x="16814" y="117373"/>
                    <a:pt x="16814" y="80021"/>
                  </a:cubicBezTo>
                  <a:cubicBezTo>
                    <a:pt x="16814" y="78502"/>
                    <a:pt x="16863" y="76958"/>
                    <a:pt x="16985" y="75463"/>
                  </a:cubicBezTo>
                  <a:cubicBezTo>
                    <a:pt x="20931" y="74678"/>
                    <a:pt x="25759" y="73306"/>
                    <a:pt x="30661" y="70855"/>
                  </a:cubicBezTo>
                  <a:cubicBezTo>
                    <a:pt x="38994" y="66664"/>
                    <a:pt x="49043" y="58404"/>
                    <a:pt x="53087" y="42351"/>
                  </a:cubicBezTo>
                  <a:close/>
                  <a:moveTo>
                    <a:pt x="6128" y="97104"/>
                  </a:moveTo>
                  <a:cubicBezTo>
                    <a:pt x="8236" y="98868"/>
                    <a:pt x="10809" y="100118"/>
                    <a:pt x="13652" y="100707"/>
                  </a:cubicBezTo>
                  <a:cubicBezTo>
                    <a:pt x="17255" y="113108"/>
                    <a:pt x="24068" y="124161"/>
                    <a:pt x="33088" y="132936"/>
                  </a:cubicBezTo>
                  <a:cubicBezTo>
                    <a:pt x="29240" y="144700"/>
                    <a:pt x="18456" y="152959"/>
                    <a:pt x="6128" y="153670"/>
                  </a:cubicBezTo>
                  <a:lnTo>
                    <a:pt x="6128" y="97104"/>
                  </a:lnTo>
                  <a:close/>
                  <a:moveTo>
                    <a:pt x="75194" y="153302"/>
                  </a:moveTo>
                  <a:lnTo>
                    <a:pt x="75194" y="153302"/>
                  </a:lnTo>
                  <a:cubicBezTo>
                    <a:pt x="78257" y="153695"/>
                    <a:pt x="81394" y="153891"/>
                    <a:pt x="84580" y="153891"/>
                  </a:cubicBezTo>
                  <a:cubicBezTo>
                    <a:pt x="87767" y="153891"/>
                    <a:pt x="90928" y="153695"/>
                    <a:pt x="94041" y="153302"/>
                  </a:cubicBezTo>
                  <a:lnTo>
                    <a:pt x="94041" y="153302"/>
                  </a:lnTo>
                  <a:lnTo>
                    <a:pt x="84605" y="162346"/>
                  </a:lnTo>
                  <a:lnTo>
                    <a:pt x="75194" y="153302"/>
                  </a:lnTo>
                  <a:close/>
                  <a:moveTo>
                    <a:pt x="58184" y="149013"/>
                  </a:moveTo>
                  <a:cubicBezTo>
                    <a:pt x="60047" y="149749"/>
                    <a:pt x="61959" y="150386"/>
                    <a:pt x="63895" y="150950"/>
                  </a:cubicBezTo>
                  <a:cubicBezTo>
                    <a:pt x="63944" y="150999"/>
                    <a:pt x="63993" y="151072"/>
                    <a:pt x="64042" y="151121"/>
                  </a:cubicBezTo>
                  <a:lnTo>
                    <a:pt x="80169" y="166586"/>
                  </a:lnTo>
                  <a:lnTo>
                    <a:pt x="73772" y="172738"/>
                  </a:lnTo>
                  <a:lnTo>
                    <a:pt x="52327" y="152126"/>
                  </a:lnTo>
                  <a:cubicBezTo>
                    <a:pt x="54214" y="150999"/>
                    <a:pt x="56175" y="149945"/>
                    <a:pt x="58184" y="149013"/>
                  </a:cubicBezTo>
                  <a:close/>
                  <a:moveTo>
                    <a:pt x="50464" y="158817"/>
                  </a:moveTo>
                  <a:lnTo>
                    <a:pt x="69360" y="176978"/>
                  </a:lnTo>
                  <a:lnTo>
                    <a:pt x="42303" y="202957"/>
                  </a:lnTo>
                  <a:lnTo>
                    <a:pt x="42303" y="191781"/>
                  </a:lnTo>
                  <a:cubicBezTo>
                    <a:pt x="42303" y="191217"/>
                    <a:pt x="42744" y="190752"/>
                    <a:pt x="43308" y="190752"/>
                  </a:cubicBezTo>
                  <a:cubicBezTo>
                    <a:pt x="47254" y="190752"/>
                    <a:pt x="50464" y="187541"/>
                    <a:pt x="50464" y="183620"/>
                  </a:cubicBezTo>
                  <a:lnTo>
                    <a:pt x="50464" y="158817"/>
                  </a:lnTo>
                  <a:close/>
                  <a:moveTo>
                    <a:pt x="44337" y="157787"/>
                  </a:moveTo>
                  <a:lnTo>
                    <a:pt x="44337" y="183620"/>
                  </a:lnTo>
                  <a:cubicBezTo>
                    <a:pt x="44337" y="184183"/>
                    <a:pt x="43871" y="184625"/>
                    <a:pt x="43308" y="184625"/>
                  </a:cubicBezTo>
                  <a:cubicBezTo>
                    <a:pt x="39386" y="184625"/>
                    <a:pt x="36176" y="187835"/>
                    <a:pt x="36176" y="191781"/>
                  </a:cubicBezTo>
                  <a:lnTo>
                    <a:pt x="36176" y="203006"/>
                  </a:lnTo>
                  <a:lnTo>
                    <a:pt x="21789" y="203006"/>
                  </a:lnTo>
                  <a:cubicBezTo>
                    <a:pt x="22647" y="185262"/>
                    <a:pt x="31004" y="168914"/>
                    <a:pt x="44337" y="157787"/>
                  </a:cubicBezTo>
                  <a:close/>
                  <a:moveTo>
                    <a:pt x="110952" y="149013"/>
                  </a:moveTo>
                  <a:cubicBezTo>
                    <a:pt x="112986" y="149945"/>
                    <a:pt x="114947" y="150999"/>
                    <a:pt x="116809" y="152126"/>
                  </a:cubicBezTo>
                  <a:lnTo>
                    <a:pt x="92399" y="175605"/>
                  </a:lnTo>
                  <a:cubicBezTo>
                    <a:pt x="91173" y="176782"/>
                    <a:pt x="91124" y="178718"/>
                    <a:pt x="92301" y="179943"/>
                  </a:cubicBezTo>
                  <a:cubicBezTo>
                    <a:pt x="92901" y="180569"/>
                    <a:pt x="93699" y="180881"/>
                    <a:pt x="94499" y="180881"/>
                  </a:cubicBezTo>
                  <a:cubicBezTo>
                    <a:pt x="95268" y="180881"/>
                    <a:pt x="96039" y="180593"/>
                    <a:pt x="96639" y="180017"/>
                  </a:cubicBezTo>
                  <a:lnTo>
                    <a:pt x="118672" y="158841"/>
                  </a:lnTo>
                  <a:lnTo>
                    <a:pt x="118672" y="183620"/>
                  </a:lnTo>
                  <a:cubicBezTo>
                    <a:pt x="118672" y="187541"/>
                    <a:pt x="121883" y="190752"/>
                    <a:pt x="125829" y="190752"/>
                  </a:cubicBezTo>
                  <a:cubicBezTo>
                    <a:pt x="126392" y="190752"/>
                    <a:pt x="126858" y="191217"/>
                    <a:pt x="126858" y="191781"/>
                  </a:cubicBezTo>
                  <a:lnTo>
                    <a:pt x="126858" y="203006"/>
                  </a:lnTo>
                  <a:lnTo>
                    <a:pt x="72743" y="203006"/>
                  </a:lnTo>
                  <a:lnTo>
                    <a:pt x="88404" y="187958"/>
                  </a:lnTo>
                  <a:cubicBezTo>
                    <a:pt x="89605" y="186781"/>
                    <a:pt x="89654" y="184845"/>
                    <a:pt x="88477" y="183620"/>
                  </a:cubicBezTo>
                  <a:cubicBezTo>
                    <a:pt x="87874" y="183004"/>
                    <a:pt x="87071" y="182691"/>
                    <a:pt x="86266" y="182691"/>
                  </a:cubicBezTo>
                  <a:cubicBezTo>
                    <a:pt x="85502" y="182691"/>
                    <a:pt x="84736" y="182973"/>
                    <a:pt x="84139" y="183546"/>
                  </a:cubicBezTo>
                  <a:lnTo>
                    <a:pt x="63895" y="203006"/>
                  </a:lnTo>
                  <a:lnTo>
                    <a:pt x="51077" y="203006"/>
                  </a:lnTo>
                  <a:lnTo>
                    <a:pt x="105339" y="150925"/>
                  </a:lnTo>
                  <a:cubicBezTo>
                    <a:pt x="107251" y="150361"/>
                    <a:pt x="109138" y="149724"/>
                    <a:pt x="110952" y="149013"/>
                  </a:cubicBezTo>
                  <a:close/>
                  <a:moveTo>
                    <a:pt x="124799" y="157787"/>
                  </a:moveTo>
                  <a:cubicBezTo>
                    <a:pt x="138157" y="168914"/>
                    <a:pt x="146490" y="185262"/>
                    <a:pt x="147347" y="203006"/>
                  </a:cubicBezTo>
                  <a:lnTo>
                    <a:pt x="132985" y="203006"/>
                  </a:lnTo>
                  <a:lnTo>
                    <a:pt x="132985" y="191781"/>
                  </a:lnTo>
                  <a:cubicBezTo>
                    <a:pt x="132985" y="187835"/>
                    <a:pt x="129775" y="184625"/>
                    <a:pt x="125829" y="184625"/>
                  </a:cubicBezTo>
                  <a:cubicBezTo>
                    <a:pt x="125265" y="184625"/>
                    <a:pt x="124799" y="184183"/>
                    <a:pt x="124799" y="183620"/>
                  </a:cubicBezTo>
                  <a:lnTo>
                    <a:pt x="124799" y="157787"/>
                  </a:lnTo>
                  <a:close/>
                  <a:moveTo>
                    <a:pt x="84580" y="0"/>
                  </a:moveTo>
                  <a:cubicBezTo>
                    <a:pt x="66640" y="0"/>
                    <a:pt x="49386" y="5980"/>
                    <a:pt x="35342" y="16985"/>
                  </a:cubicBezTo>
                  <a:cubicBezTo>
                    <a:pt x="15466" y="18161"/>
                    <a:pt x="1" y="34557"/>
                    <a:pt x="1" y="54557"/>
                  </a:cubicBezTo>
                  <a:lnTo>
                    <a:pt x="1" y="155484"/>
                  </a:lnTo>
                  <a:cubicBezTo>
                    <a:pt x="1" y="157886"/>
                    <a:pt x="1961" y="159846"/>
                    <a:pt x="4363" y="159846"/>
                  </a:cubicBezTo>
                  <a:cubicBezTo>
                    <a:pt x="19167" y="159846"/>
                    <a:pt x="32450" y="150778"/>
                    <a:pt x="37989" y="137323"/>
                  </a:cubicBezTo>
                  <a:cubicBezTo>
                    <a:pt x="41984" y="140582"/>
                    <a:pt x="46347" y="143425"/>
                    <a:pt x="50979" y="145803"/>
                  </a:cubicBezTo>
                  <a:cubicBezTo>
                    <a:pt x="29289" y="157910"/>
                    <a:pt x="15588" y="180948"/>
                    <a:pt x="15588" y="206070"/>
                  </a:cubicBezTo>
                  <a:cubicBezTo>
                    <a:pt x="15588" y="207761"/>
                    <a:pt x="16961" y="209133"/>
                    <a:pt x="18652" y="209133"/>
                  </a:cubicBezTo>
                  <a:lnTo>
                    <a:pt x="150485" y="209133"/>
                  </a:lnTo>
                  <a:cubicBezTo>
                    <a:pt x="152176" y="209133"/>
                    <a:pt x="153548" y="207761"/>
                    <a:pt x="153548" y="206070"/>
                  </a:cubicBezTo>
                  <a:cubicBezTo>
                    <a:pt x="153548" y="180948"/>
                    <a:pt x="139848" y="157910"/>
                    <a:pt x="118157" y="145803"/>
                  </a:cubicBezTo>
                  <a:cubicBezTo>
                    <a:pt x="122790" y="143425"/>
                    <a:pt x="127152" y="140582"/>
                    <a:pt x="131147" y="137323"/>
                  </a:cubicBezTo>
                  <a:cubicBezTo>
                    <a:pt x="136686" y="150778"/>
                    <a:pt x="149945" y="159846"/>
                    <a:pt x="164773" y="159846"/>
                  </a:cubicBezTo>
                  <a:cubicBezTo>
                    <a:pt x="167200" y="159846"/>
                    <a:pt x="169160" y="157886"/>
                    <a:pt x="169160" y="155484"/>
                  </a:cubicBezTo>
                  <a:lnTo>
                    <a:pt x="169160" y="137249"/>
                  </a:lnTo>
                  <a:cubicBezTo>
                    <a:pt x="169160" y="135558"/>
                    <a:pt x="167788" y="134186"/>
                    <a:pt x="166097" y="134186"/>
                  </a:cubicBezTo>
                  <a:cubicBezTo>
                    <a:pt x="164406" y="134186"/>
                    <a:pt x="163033" y="135558"/>
                    <a:pt x="163033" y="137249"/>
                  </a:cubicBezTo>
                  <a:lnTo>
                    <a:pt x="163033" y="153670"/>
                  </a:lnTo>
                  <a:cubicBezTo>
                    <a:pt x="150681" y="152959"/>
                    <a:pt x="139921" y="144700"/>
                    <a:pt x="136073" y="132936"/>
                  </a:cubicBezTo>
                  <a:cubicBezTo>
                    <a:pt x="145093" y="124161"/>
                    <a:pt x="151882" y="113108"/>
                    <a:pt x="155509" y="100707"/>
                  </a:cubicBezTo>
                  <a:cubicBezTo>
                    <a:pt x="158352" y="100118"/>
                    <a:pt x="160901" y="98868"/>
                    <a:pt x="163033" y="97104"/>
                  </a:cubicBezTo>
                  <a:lnTo>
                    <a:pt x="163033" y="125804"/>
                  </a:lnTo>
                  <a:cubicBezTo>
                    <a:pt x="163033" y="127495"/>
                    <a:pt x="164406" y="128867"/>
                    <a:pt x="166097" y="128867"/>
                  </a:cubicBezTo>
                  <a:cubicBezTo>
                    <a:pt x="167788" y="128867"/>
                    <a:pt x="169160" y="127495"/>
                    <a:pt x="169160" y="125804"/>
                  </a:cubicBezTo>
                  <a:lnTo>
                    <a:pt x="169160" y="54557"/>
                  </a:lnTo>
                  <a:cubicBezTo>
                    <a:pt x="169160" y="34557"/>
                    <a:pt x="153671" y="18161"/>
                    <a:pt x="133794" y="16985"/>
                  </a:cubicBezTo>
                  <a:cubicBezTo>
                    <a:pt x="119775" y="5980"/>
                    <a:pt x="102521" y="0"/>
                    <a:pt x="84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35"/>
          <p:cNvSpPr txBox="1">
            <a:spLocks noGrp="1"/>
          </p:cNvSpPr>
          <p:nvPr>
            <p:ph type="subTitle" idx="1"/>
          </p:nvPr>
        </p:nvSpPr>
        <p:spPr>
          <a:xfrm flipH="1">
            <a:off x="89997" y="1732350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accent5"/>
                </a:solidFill>
                <a:latin typeface="Denk One"/>
                <a:ea typeface="Denk One"/>
                <a:cs typeface="Denk One"/>
                <a:sym typeface="Denk One"/>
              </a:rPr>
              <a:t>Precocidad</a:t>
            </a:r>
            <a:endParaRPr sz="2500">
              <a:solidFill>
                <a:schemeClr val="accent5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865" name="Google Shape;1865;p35"/>
          <p:cNvSpPr txBox="1">
            <a:spLocks noGrp="1"/>
          </p:cNvSpPr>
          <p:nvPr>
            <p:ph type="subTitle" idx="1"/>
          </p:nvPr>
        </p:nvSpPr>
        <p:spPr>
          <a:xfrm flipH="1">
            <a:off x="89997" y="272042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accent5"/>
                </a:solidFill>
                <a:latin typeface="Denk One"/>
                <a:ea typeface="Denk One"/>
                <a:cs typeface="Denk One"/>
                <a:sym typeface="Denk One"/>
              </a:rPr>
              <a:t>Intensidad</a:t>
            </a:r>
            <a:endParaRPr sz="2500">
              <a:solidFill>
                <a:schemeClr val="accent5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866" name="Google Shape;1866;p35"/>
          <p:cNvSpPr txBox="1">
            <a:spLocks noGrp="1"/>
          </p:cNvSpPr>
          <p:nvPr>
            <p:ph type="subTitle" idx="1"/>
          </p:nvPr>
        </p:nvSpPr>
        <p:spPr>
          <a:xfrm flipH="1">
            <a:off x="189147" y="37349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accent5"/>
                </a:solidFill>
                <a:latin typeface="Denk One"/>
                <a:ea typeface="Denk One"/>
                <a:cs typeface="Denk One"/>
                <a:sym typeface="Denk One"/>
              </a:rPr>
              <a:t>Complexity</a:t>
            </a:r>
            <a:endParaRPr sz="2500">
              <a:solidFill>
                <a:schemeClr val="accent5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cxnSp>
        <p:nvCxnSpPr>
          <p:cNvPr id="1867" name="Google Shape;1867;p35"/>
          <p:cNvCxnSpPr/>
          <p:nvPr/>
        </p:nvCxnSpPr>
        <p:spPr>
          <a:xfrm>
            <a:off x="3660475" y="1977375"/>
            <a:ext cx="1789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8" name="Google Shape;1868;p35"/>
          <p:cNvCxnSpPr/>
          <p:nvPr/>
        </p:nvCxnSpPr>
        <p:spPr>
          <a:xfrm>
            <a:off x="3677400" y="3006625"/>
            <a:ext cx="1789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9" name="Google Shape;1869;p35"/>
          <p:cNvCxnSpPr/>
          <p:nvPr/>
        </p:nvCxnSpPr>
        <p:spPr>
          <a:xfrm>
            <a:off x="3677413" y="4071225"/>
            <a:ext cx="1789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0" name="Google Shape;1870;p35"/>
          <p:cNvSpPr txBox="1"/>
          <p:nvPr/>
        </p:nvSpPr>
        <p:spPr>
          <a:xfrm>
            <a:off x="749150" y="2066550"/>
            <a:ext cx="34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Desarrollo en algunas áreas por encima de sus pares de edad.</a:t>
            </a:r>
            <a:endParaRPr sz="11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871" name="Google Shape;1871;p35"/>
          <p:cNvSpPr txBox="1"/>
          <p:nvPr/>
        </p:nvSpPr>
        <p:spPr>
          <a:xfrm>
            <a:off x="834800" y="3102150"/>
            <a:ext cx="331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Capacidad de centrarse profundamente en sus áreas de interés.</a:t>
            </a:r>
            <a:endParaRPr sz="10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872" name="Google Shape;1872;p35"/>
          <p:cNvSpPr txBox="1"/>
          <p:nvPr/>
        </p:nvSpPr>
        <p:spPr>
          <a:xfrm>
            <a:off x="834800" y="4071225"/>
            <a:ext cx="331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Habilidad para participar en el pensamiento abstracto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873" name="Google Shape;1873;p35"/>
          <p:cNvSpPr txBox="1"/>
          <p:nvPr/>
        </p:nvSpPr>
        <p:spPr>
          <a:xfrm>
            <a:off x="5449675" y="1805188"/>
            <a:ext cx="3315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que se les proporcionen oportunidades para nuevos aprendizajes y experiencias. Acceso a la “novedad”.</a:t>
            </a:r>
            <a:endParaRPr sz="15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874" name="Google Shape;1874;p35"/>
          <p:cNvSpPr txBox="1"/>
          <p:nvPr/>
        </p:nvSpPr>
        <p:spPr>
          <a:xfrm>
            <a:off x="5467025" y="2714113"/>
            <a:ext cx="3315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involucrarse profundamente en conceptos y experiencias donde puedan establecer conexiones con problemas del mundo real.</a:t>
            </a:r>
            <a:endParaRPr sz="15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875" name="Google Shape;1875;p35"/>
          <p:cNvSpPr txBox="1"/>
          <p:nvPr/>
        </p:nvSpPr>
        <p:spPr>
          <a:xfrm>
            <a:off x="5467025" y="3678663"/>
            <a:ext cx="3315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participar en el estudio profundo de conceptos e ideas en todas las áreas temáticas.</a:t>
            </a:r>
            <a:endParaRPr sz="15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grpSp>
        <p:nvGrpSpPr>
          <p:cNvPr id="1876" name="Google Shape;1876;p35"/>
          <p:cNvGrpSpPr/>
          <p:nvPr/>
        </p:nvGrpSpPr>
        <p:grpSpPr>
          <a:xfrm>
            <a:off x="2831875" y="394199"/>
            <a:ext cx="545100" cy="591006"/>
            <a:chOff x="-57162350" y="3982000"/>
            <a:chExt cx="287500" cy="318825"/>
          </a:xfrm>
        </p:grpSpPr>
        <p:sp>
          <p:nvSpPr>
            <p:cNvPr id="1877" name="Google Shape;1877;p35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6"/>
          <p:cNvSpPr txBox="1">
            <a:spLocks noGrp="1"/>
          </p:cNvSpPr>
          <p:nvPr>
            <p:ph type="ctrTitle" idx="4294967295"/>
          </p:nvPr>
        </p:nvSpPr>
        <p:spPr>
          <a:xfrm>
            <a:off x="129000" y="453550"/>
            <a:ext cx="2104200" cy="3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No existe una "mejor" manera de apoyar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a los estudiantes superdotados</a:t>
            </a:r>
            <a:endParaRPr sz="2500"/>
          </a:p>
        </p:txBody>
      </p:sp>
      <p:pic>
        <p:nvPicPr>
          <p:cNvPr id="1890" name="Google Shape;18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950" y="57150"/>
            <a:ext cx="6634446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37"/>
          <p:cNvSpPr txBox="1">
            <a:spLocks noGrp="1"/>
          </p:cNvSpPr>
          <p:nvPr>
            <p:ph type="ctrTitle"/>
          </p:nvPr>
        </p:nvSpPr>
        <p:spPr>
          <a:xfrm>
            <a:off x="260925" y="2347050"/>
            <a:ext cx="43875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Comprender La Diferenciación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6" name="Google Shape;1896;p37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7" name="Google Shape;1897;p37"/>
          <p:cNvGrpSpPr/>
          <p:nvPr/>
        </p:nvGrpSpPr>
        <p:grpSpPr>
          <a:xfrm>
            <a:off x="4720124" y="727664"/>
            <a:ext cx="4154313" cy="4001322"/>
            <a:chOff x="4567724" y="727664"/>
            <a:chExt cx="4154313" cy="4001322"/>
          </a:xfrm>
        </p:grpSpPr>
        <p:sp>
          <p:nvSpPr>
            <p:cNvPr id="1898" name="Google Shape;1898;p37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0" name="Google Shape;1900;p37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1901" name="Google Shape;1901;p37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7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7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7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7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7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7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7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7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7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7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7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7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7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37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1927" name="Google Shape;1927;p37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000000">
                  <a:alpha val="30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>
                    <a:solidFill>
                      <a:schemeClr val="dk1"/>
                    </a:solidFill>
                  </a:rPr>
                  <a:t>    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028" name="Google Shape;2028;p37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37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chemeClr val="dk1"/>
                </a:solidFill>
              </a:rPr>
              <a:t>03</a:t>
            </a:r>
            <a:endParaRPr sz="9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725" y="114300"/>
            <a:ext cx="4718863" cy="491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39"/>
          <p:cNvSpPr/>
          <p:nvPr/>
        </p:nvSpPr>
        <p:spPr>
          <a:xfrm>
            <a:off x="1878498" y="248489"/>
            <a:ext cx="5322300" cy="461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1" name="Google Shape;2041;p39"/>
          <p:cNvGrpSpPr/>
          <p:nvPr/>
        </p:nvGrpSpPr>
        <p:grpSpPr>
          <a:xfrm>
            <a:off x="3053882" y="17"/>
            <a:ext cx="2971752" cy="2577540"/>
            <a:chOff x="3614360" y="410488"/>
            <a:chExt cx="2166000" cy="2166000"/>
          </a:xfrm>
        </p:grpSpPr>
        <p:sp>
          <p:nvSpPr>
            <p:cNvPr id="2042" name="Google Shape;2042;p39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9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44" name="Google Shape;2044;p39"/>
          <p:cNvGrpSpPr/>
          <p:nvPr/>
        </p:nvGrpSpPr>
        <p:grpSpPr>
          <a:xfrm>
            <a:off x="1551688" y="1289286"/>
            <a:ext cx="2971752" cy="2577540"/>
            <a:chOff x="2519466" y="1493908"/>
            <a:chExt cx="2166000" cy="2166000"/>
          </a:xfrm>
        </p:grpSpPr>
        <p:sp>
          <p:nvSpPr>
            <p:cNvPr id="2045" name="Google Shape;2045;p39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9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47" name="Google Shape;2047;p39"/>
          <p:cNvGrpSpPr/>
          <p:nvPr/>
        </p:nvGrpSpPr>
        <p:grpSpPr>
          <a:xfrm>
            <a:off x="3053877" y="2566157"/>
            <a:ext cx="2971752" cy="2577540"/>
            <a:chOff x="3614356" y="2566908"/>
            <a:chExt cx="2166000" cy="2166000"/>
          </a:xfrm>
        </p:grpSpPr>
        <p:sp>
          <p:nvSpPr>
            <p:cNvPr id="2048" name="Google Shape;2048;p39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9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50" name="Google Shape;2050;p39"/>
          <p:cNvGrpSpPr/>
          <p:nvPr/>
        </p:nvGrpSpPr>
        <p:grpSpPr>
          <a:xfrm>
            <a:off x="4545980" y="1289246"/>
            <a:ext cx="2971752" cy="2577540"/>
            <a:chOff x="4701894" y="1493874"/>
            <a:chExt cx="2166000" cy="2166000"/>
          </a:xfrm>
        </p:grpSpPr>
        <p:sp>
          <p:nvSpPr>
            <p:cNvPr id="2051" name="Google Shape;2051;p39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9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53" name="Google Shape;2053;p39"/>
          <p:cNvSpPr/>
          <p:nvPr/>
        </p:nvSpPr>
        <p:spPr>
          <a:xfrm>
            <a:off x="3699009" y="1827300"/>
            <a:ext cx="1682100" cy="1458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39"/>
          <p:cNvSpPr/>
          <p:nvPr/>
        </p:nvSpPr>
        <p:spPr>
          <a:xfrm>
            <a:off x="1878498" y="248489"/>
            <a:ext cx="5322300" cy="461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5" name="Google Shape;2055;p39"/>
          <p:cNvGrpSpPr/>
          <p:nvPr/>
        </p:nvGrpSpPr>
        <p:grpSpPr>
          <a:xfrm>
            <a:off x="3053882" y="17"/>
            <a:ext cx="2971752" cy="2577540"/>
            <a:chOff x="3614360" y="410488"/>
            <a:chExt cx="2166000" cy="2166000"/>
          </a:xfrm>
        </p:grpSpPr>
        <p:sp>
          <p:nvSpPr>
            <p:cNvPr id="2056" name="Google Shape;2056;p39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9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Aceleración y ritmo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058" name="Google Shape;2058;p39"/>
          <p:cNvGrpSpPr/>
          <p:nvPr/>
        </p:nvGrpSpPr>
        <p:grpSpPr>
          <a:xfrm>
            <a:off x="1551688" y="1289286"/>
            <a:ext cx="2971752" cy="2577540"/>
            <a:chOff x="2519466" y="1493908"/>
            <a:chExt cx="2166000" cy="2166000"/>
          </a:xfrm>
        </p:grpSpPr>
        <p:sp>
          <p:nvSpPr>
            <p:cNvPr id="2059" name="Google Shape;2059;p39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9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Novedad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061" name="Google Shape;2061;p39"/>
          <p:cNvGrpSpPr/>
          <p:nvPr/>
        </p:nvGrpSpPr>
        <p:grpSpPr>
          <a:xfrm>
            <a:off x="3053877" y="2566157"/>
            <a:ext cx="2971752" cy="2577540"/>
            <a:chOff x="3614356" y="2566908"/>
            <a:chExt cx="2166000" cy="2166000"/>
          </a:xfrm>
        </p:grpSpPr>
        <p:sp>
          <p:nvSpPr>
            <p:cNvPr id="2062" name="Google Shape;2062;p39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9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Complejidad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064" name="Google Shape;2064;p39"/>
          <p:cNvGrpSpPr/>
          <p:nvPr/>
        </p:nvGrpSpPr>
        <p:grpSpPr>
          <a:xfrm>
            <a:off x="4545980" y="1289246"/>
            <a:ext cx="2971752" cy="2577540"/>
            <a:chOff x="4701894" y="1493874"/>
            <a:chExt cx="2166000" cy="2166000"/>
          </a:xfrm>
        </p:grpSpPr>
        <p:sp>
          <p:nvSpPr>
            <p:cNvPr id="2065" name="Google Shape;2065;p39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9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Profundidad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067" name="Google Shape;2067;p39"/>
          <p:cNvSpPr/>
          <p:nvPr/>
        </p:nvSpPr>
        <p:spPr>
          <a:xfrm>
            <a:off x="3699009" y="1827300"/>
            <a:ext cx="1682100" cy="145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9"/>
          <p:cNvSpPr txBox="1"/>
          <p:nvPr/>
        </p:nvSpPr>
        <p:spPr>
          <a:xfrm>
            <a:off x="3581511" y="2290982"/>
            <a:ext cx="18951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rPr>
              <a:t>Diferenciación</a:t>
            </a:r>
            <a:endParaRPr sz="1800" b="1" i="0" u="none" strike="noStrike" cap="none">
              <a:solidFill>
                <a:schemeClr val="lt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Descripción General</a:t>
            </a:r>
            <a:endParaRPr sz="4800"/>
          </a:p>
        </p:txBody>
      </p:sp>
      <p:sp>
        <p:nvSpPr>
          <p:cNvPr id="357" name="Google Shape;357;p22"/>
          <p:cNvSpPr txBox="1">
            <a:spLocks noGrp="1"/>
          </p:cNvSpPr>
          <p:nvPr>
            <p:ph type="ctrTitle"/>
          </p:nvPr>
        </p:nvSpPr>
        <p:spPr>
          <a:xfrm>
            <a:off x="5810800" y="864400"/>
            <a:ext cx="3294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Comprensión de la educación para superdotados en California</a:t>
            </a:r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subTitle" idx="1"/>
          </p:nvPr>
        </p:nvSpPr>
        <p:spPr>
          <a:xfrm>
            <a:off x="5810800" y="12601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Una breve descripción general de las leyes y pólizas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556784" y="33653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title" idx="2"/>
          </p:nvPr>
        </p:nvSpPr>
        <p:spPr>
          <a:xfrm>
            <a:off x="4038035" y="8666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ctrTitle" idx="4"/>
          </p:nvPr>
        </p:nvSpPr>
        <p:spPr>
          <a:xfrm>
            <a:off x="5810800" y="14859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Mitos sobre los alumnos superdotados</a:t>
            </a:r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5"/>
          </p:nvPr>
        </p:nvSpPr>
        <p:spPr>
          <a:xfrm>
            <a:off x="5810800" y="18816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Descubriendo la verdad sobre la superdotación</a:t>
            </a:r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title" idx="6"/>
          </p:nvPr>
        </p:nvSpPr>
        <p:spPr>
          <a:xfrm>
            <a:off x="4114235" y="14881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ctrTitle" idx="7"/>
          </p:nvPr>
        </p:nvSpPr>
        <p:spPr>
          <a:xfrm>
            <a:off x="5810800" y="2205650"/>
            <a:ext cx="2951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la diferenciación?</a:t>
            </a:r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subTitle" idx="8"/>
          </p:nvPr>
        </p:nvSpPr>
        <p:spPr>
          <a:xfrm>
            <a:off x="5810800" y="25070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Qué buscar en las experiencias escolares de su hijo</a:t>
            </a:r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title" idx="9"/>
          </p:nvPr>
        </p:nvSpPr>
        <p:spPr>
          <a:xfrm>
            <a:off x="4114235" y="21135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ctrTitle" idx="13"/>
          </p:nvPr>
        </p:nvSpPr>
        <p:spPr>
          <a:xfrm>
            <a:off x="5810800" y="2831525"/>
            <a:ext cx="2951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Q&amp;A</a:t>
            </a:r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title" idx="15"/>
          </p:nvPr>
        </p:nvSpPr>
        <p:spPr>
          <a:xfrm>
            <a:off x="4114235" y="27389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0"/>
          <p:cNvSpPr txBox="1">
            <a:spLocks noGrp="1"/>
          </p:cNvSpPr>
          <p:nvPr>
            <p:ph type="subTitle" idx="1"/>
          </p:nvPr>
        </p:nvSpPr>
        <p:spPr>
          <a:xfrm flipH="1">
            <a:off x="523325" y="1848400"/>
            <a:ext cx="326730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arlow Semi Condensed"/>
              <a:buChar char="➔"/>
            </a:pPr>
            <a:r>
              <a:rPr lang="es" sz="20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Reducir el número de repeticiones.</a:t>
            </a:r>
            <a:endParaRPr sz="20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arlow Semi Condensed"/>
              <a:buChar char="➔"/>
            </a:pPr>
            <a:r>
              <a:rPr lang="es" sz="20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Uso de Compactación para moverse más rápidamente a través del contenido</a:t>
            </a:r>
            <a:endParaRPr sz="20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Barlow Semi Condensed"/>
              <a:buChar char="➔"/>
            </a:pPr>
            <a:r>
              <a:rPr lang="es" sz="20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Pasar del contenido ya dominado</a:t>
            </a:r>
            <a:endParaRPr sz="20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74" name="Google Shape;2074;p40"/>
          <p:cNvSpPr txBox="1">
            <a:spLocks noGrp="1"/>
          </p:cNvSpPr>
          <p:nvPr>
            <p:ph type="ctrTitle"/>
          </p:nvPr>
        </p:nvSpPr>
        <p:spPr>
          <a:xfrm>
            <a:off x="956400" y="12574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700" b="1">
                <a:solidFill>
                  <a:srgbClr val="38761D"/>
                </a:solidFill>
              </a:rPr>
              <a:t>Comprender La Aceleración Y El Ritmo</a:t>
            </a:r>
            <a:endParaRPr sz="2100"/>
          </a:p>
        </p:txBody>
      </p:sp>
      <p:sp>
        <p:nvSpPr>
          <p:cNvPr id="2075" name="Google Shape;2075;p40"/>
          <p:cNvSpPr/>
          <p:nvPr/>
        </p:nvSpPr>
        <p:spPr>
          <a:xfrm>
            <a:off x="4299858" y="724359"/>
            <a:ext cx="4167000" cy="39516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6" name="Google Shape;2076;p40"/>
          <p:cNvGrpSpPr/>
          <p:nvPr/>
        </p:nvGrpSpPr>
        <p:grpSpPr>
          <a:xfrm>
            <a:off x="5220156" y="511625"/>
            <a:ext cx="2326717" cy="2206504"/>
            <a:chOff x="3614360" y="410488"/>
            <a:chExt cx="2166000" cy="2166000"/>
          </a:xfrm>
        </p:grpSpPr>
        <p:sp>
          <p:nvSpPr>
            <p:cNvPr id="2077" name="Google Shape;2077;p40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0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79" name="Google Shape;2079;p40"/>
          <p:cNvSpPr/>
          <p:nvPr/>
        </p:nvSpPr>
        <p:spPr>
          <a:xfrm>
            <a:off x="5725199" y="2075963"/>
            <a:ext cx="1317000" cy="1248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0"/>
          <p:cNvSpPr/>
          <p:nvPr/>
        </p:nvSpPr>
        <p:spPr>
          <a:xfrm>
            <a:off x="4299858" y="724359"/>
            <a:ext cx="4167000" cy="3951600"/>
          </a:xfrm>
          <a:prstGeom prst="ellipse">
            <a:avLst/>
          </a:pr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1" name="Google Shape;2081;p40"/>
          <p:cNvGrpSpPr/>
          <p:nvPr/>
        </p:nvGrpSpPr>
        <p:grpSpPr>
          <a:xfrm>
            <a:off x="5220156" y="511625"/>
            <a:ext cx="2326717" cy="2206504"/>
            <a:chOff x="3614360" y="410488"/>
            <a:chExt cx="2166000" cy="2166000"/>
          </a:xfrm>
        </p:grpSpPr>
        <p:sp>
          <p:nvSpPr>
            <p:cNvPr id="2082" name="Google Shape;2082;p40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0"/>
            <p:cNvSpPr txBox="1"/>
            <p:nvPr/>
          </p:nvSpPr>
          <p:spPr>
            <a:xfrm>
              <a:off x="3756855" y="1047108"/>
              <a:ext cx="1935000" cy="580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Aceleración y ritmo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084" name="Google Shape;2084;p40"/>
          <p:cNvSpPr/>
          <p:nvPr/>
        </p:nvSpPr>
        <p:spPr>
          <a:xfrm>
            <a:off x="5725199" y="2075963"/>
            <a:ext cx="1317000" cy="124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0"/>
          <p:cNvSpPr txBox="1"/>
          <p:nvPr/>
        </p:nvSpPr>
        <p:spPr>
          <a:xfrm>
            <a:off x="5556999" y="2472925"/>
            <a:ext cx="1627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700" b="1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rPr>
              <a:t>Diferenciación</a:t>
            </a:r>
            <a:endParaRPr sz="1700" b="1" i="0" u="none" strike="noStrike" cap="none">
              <a:solidFill>
                <a:schemeClr val="lt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41"/>
          <p:cNvSpPr txBox="1">
            <a:spLocks noGrp="1"/>
          </p:cNvSpPr>
          <p:nvPr>
            <p:ph type="subTitle" idx="1"/>
          </p:nvPr>
        </p:nvSpPr>
        <p:spPr>
          <a:xfrm flipH="1">
            <a:off x="523325" y="1848400"/>
            <a:ext cx="326730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Barlow Semi Condensed"/>
              <a:buChar char="➔"/>
            </a:pPr>
            <a:r>
              <a:rPr lang="es" sz="21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Convertirse en “expertos” en un campo de interés</a:t>
            </a:r>
            <a:endParaRPr sz="21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Barlow Semi Condensed"/>
              <a:buChar char="➔"/>
            </a:pPr>
            <a:r>
              <a:rPr lang="es" sz="21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Pensar como un disciplinario</a:t>
            </a:r>
            <a:endParaRPr sz="21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Barlow Semi Condensed"/>
              <a:buChar char="➔"/>
            </a:pPr>
            <a:r>
              <a:rPr lang="es" sz="21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Profundizar en el contenido de lo que exigen los estándares</a:t>
            </a:r>
            <a:endParaRPr sz="21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91" name="Google Shape;2091;p41"/>
          <p:cNvSpPr txBox="1">
            <a:spLocks noGrp="1"/>
          </p:cNvSpPr>
          <p:nvPr>
            <p:ph type="ctrTitle"/>
          </p:nvPr>
        </p:nvSpPr>
        <p:spPr>
          <a:xfrm>
            <a:off x="956400" y="12574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38761D"/>
                </a:solidFill>
              </a:rPr>
              <a:t>Comprender La Profundidad</a:t>
            </a:r>
            <a:endParaRPr sz="2100"/>
          </a:p>
        </p:txBody>
      </p:sp>
      <p:sp>
        <p:nvSpPr>
          <p:cNvPr id="2092" name="Google Shape;2092;p41"/>
          <p:cNvSpPr/>
          <p:nvPr/>
        </p:nvSpPr>
        <p:spPr>
          <a:xfrm>
            <a:off x="4295306" y="429534"/>
            <a:ext cx="4479600" cy="41577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3" name="Google Shape;2093;p41"/>
          <p:cNvGrpSpPr/>
          <p:nvPr/>
        </p:nvGrpSpPr>
        <p:grpSpPr>
          <a:xfrm>
            <a:off x="5284641" y="205722"/>
            <a:ext cx="2501297" cy="2321735"/>
            <a:chOff x="3614360" y="410488"/>
            <a:chExt cx="2166000" cy="2166000"/>
          </a:xfrm>
        </p:grpSpPr>
        <p:sp>
          <p:nvSpPr>
            <p:cNvPr id="2094" name="Google Shape;2094;p41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1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96" name="Google Shape;2096;p41"/>
          <p:cNvGrpSpPr/>
          <p:nvPr/>
        </p:nvGrpSpPr>
        <p:grpSpPr>
          <a:xfrm>
            <a:off x="6540526" y="1367004"/>
            <a:ext cx="2501297" cy="2321735"/>
            <a:chOff x="4701894" y="1493874"/>
            <a:chExt cx="2166000" cy="2166000"/>
          </a:xfrm>
        </p:grpSpPr>
        <p:sp>
          <p:nvSpPr>
            <p:cNvPr id="2097" name="Google Shape;2097;p41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1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99" name="Google Shape;2099;p41"/>
          <p:cNvSpPr/>
          <p:nvPr/>
        </p:nvSpPr>
        <p:spPr>
          <a:xfrm>
            <a:off x="5827602" y="1851653"/>
            <a:ext cx="1415700" cy="13137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1"/>
          <p:cNvSpPr/>
          <p:nvPr/>
        </p:nvSpPr>
        <p:spPr>
          <a:xfrm>
            <a:off x="4295306" y="429534"/>
            <a:ext cx="4479600" cy="4157700"/>
          </a:xfrm>
          <a:prstGeom prst="ellipse">
            <a:avLst/>
          </a:pr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1" name="Google Shape;2101;p41"/>
          <p:cNvGrpSpPr/>
          <p:nvPr/>
        </p:nvGrpSpPr>
        <p:grpSpPr>
          <a:xfrm>
            <a:off x="5284641" y="205722"/>
            <a:ext cx="2501297" cy="2321735"/>
            <a:chOff x="3614360" y="410488"/>
            <a:chExt cx="2166000" cy="2166000"/>
          </a:xfrm>
        </p:grpSpPr>
        <p:sp>
          <p:nvSpPr>
            <p:cNvPr id="2102" name="Google Shape;2102;p41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1"/>
            <p:cNvSpPr txBox="1"/>
            <p:nvPr/>
          </p:nvSpPr>
          <p:spPr>
            <a:xfrm>
              <a:off x="3856856" y="837723"/>
              <a:ext cx="1680000" cy="78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Aceleración y ritmo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104" name="Google Shape;2104;p41"/>
          <p:cNvGrpSpPr/>
          <p:nvPr/>
        </p:nvGrpSpPr>
        <p:grpSpPr>
          <a:xfrm>
            <a:off x="6540526" y="1367004"/>
            <a:ext cx="2501297" cy="2321735"/>
            <a:chOff x="4701894" y="1493874"/>
            <a:chExt cx="2166000" cy="2166000"/>
          </a:xfrm>
        </p:grpSpPr>
        <p:sp>
          <p:nvSpPr>
            <p:cNvPr id="2105" name="Google Shape;2105;p41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1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300" b="1">
                  <a:latin typeface="Denk One"/>
                  <a:ea typeface="Denk One"/>
                  <a:cs typeface="Denk One"/>
                  <a:sym typeface="Denk One"/>
                </a:rPr>
                <a:t>Profundidad</a:t>
              </a:r>
              <a:endParaRPr sz="23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107" name="Google Shape;2107;p41"/>
          <p:cNvSpPr/>
          <p:nvPr/>
        </p:nvSpPr>
        <p:spPr>
          <a:xfrm>
            <a:off x="5827602" y="1851653"/>
            <a:ext cx="1415700" cy="131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1"/>
          <p:cNvSpPr txBox="1"/>
          <p:nvPr/>
        </p:nvSpPr>
        <p:spPr>
          <a:xfrm>
            <a:off x="5728707" y="2269317"/>
            <a:ext cx="159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700" b="1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rPr>
              <a:t>Diferenciación</a:t>
            </a:r>
            <a:endParaRPr sz="1700" b="1">
              <a:solidFill>
                <a:schemeClr val="lt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1">
              <a:solidFill>
                <a:schemeClr val="lt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42"/>
          <p:cNvSpPr txBox="1">
            <a:spLocks noGrp="1"/>
          </p:cNvSpPr>
          <p:nvPr>
            <p:ph type="subTitle" idx="1"/>
          </p:nvPr>
        </p:nvSpPr>
        <p:spPr>
          <a:xfrm flipH="1">
            <a:off x="523325" y="1848400"/>
            <a:ext cx="326730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Explorando conexiones y relaciones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Comparar y contrastar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Aprendizaje en base a proyectos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Estudio interdisciplinario</a:t>
            </a:r>
            <a:endParaRPr sz="14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14" name="Google Shape;2114;p42"/>
          <p:cNvSpPr txBox="1">
            <a:spLocks noGrp="1"/>
          </p:cNvSpPr>
          <p:nvPr>
            <p:ph type="ctrTitle"/>
          </p:nvPr>
        </p:nvSpPr>
        <p:spPr>
          <a:xfrm>
            <a:off x="956400" y="12574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38761D"/>
                </a:solidFill>
              </a:rPr>
              <a:t>Comprender La Complejidad</a:t>
            </a:r>
            <a:endParaRPr sz="2100"/>
          </a:p>
        </p:txBody>
      </p:sp>
      <p:sp>
        <p:nvSpPr>
          <p:cNvPr id="2115" name="Google Shape;2115;p42"/>
          <p:cNvSpPr/>
          <p:nvPr/>
        </p:nvSpPr>
        <p:spPr>
          <a:xfrm>
            <a:off x="4391825" y="589275"/>
            <a:ext cx="4388400" cy="38340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6" name="Google Shape;2116;p42"/>
          <p:cNvGrpSpPr/>
          <p:nvPr/>
        </p:nvGrpSpPr>
        <p:grpSpPr>
          <a:xfrm>
            <a:off x="5361004" y="382899"/>
            <a:ext cx="2450396" cy="2140874"/>
            <a:chOff x="3614360" y="410488"/>
            <a:chExt cx="2166000" cy="2166000"/>
          </a:xfrm>
        </p:grpSpPr>
        <p:sp>
          <p:nvSpPr>
            <p:cNvPr id="2117" name="Google Shape;2117;p42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2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9" name="Google Shape;2119;p42"/>
          <p:cNvGrpSpPr/>
          <p:nvPr/>
        </p:nvGrpSpPr>
        <p:grpSpPr>
          <a:xfrm>
            <a:off x="5360999" y="2514304"/>
            <a:ext cx="2450396" cy="2140874"/>
            <a:chOff x="3614356" y="2566908"/>
            <a:chExt cx="2166000" cy="2166000"/>
          </a:xfrm>
        </p:grpSpPr>
        <p:sp>
          <p:nvSpPr>
            <p:cNvPr id="2120" name="Google Shape;2120;p42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2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2" name="Google Shape;2122;p42"/>
          <p:cNvGrpSpPr/>
          <p:nvPr/>
        </p:nvGrpSpPr>
        <p:grpSpPr>
          <a:xfrm>
            <a:off x="6591332" y="1453717"/>
            <a:ext cx="2450396" cy="2140874"/>
            <a:chOff x="4701894" y="1493874"/>
            <a:chExt cx="2166000" cy="2166000"/>
          </a:xfrm>
        </p:grpSpPr>
        <p:sp>
          <p:nvSpPr>
            <p:cNvPr id="2123" name="Google Shape;2123;p42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2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25" name="Google Shape;2125;p42"/>
          <p:cNvSpPr/>
          <p:nvPr/>
        </p:nvSpPr>
        <p:spPr>
          <a:xfrm>
            <a:off x="5892951" y="1900614"/>
            <a:ext cx="1386900" cy="12111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42"/>
          <p:cNvSpPr/>
          <p:nvPr/>
        </p:nvSpPr>
        <p:spPr>
          <a:xfrm>
            <a:off x="4391825" y="589275"/>
            <a:ext cx="4388400" cy="383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7" name="Google Shape;2127;p42"/>
          <p:cNvGrpSpPr/>
          <p:nvPr/>
        </p:nvGrpSpPr>
        <p:grpSpPr>
          <a:xfrm>
            <a:off x="5361004" y="382899"/>
            <a:ext cx="2450396" cy="2140874"/>
            <a:chOff x="3614360" y="410488"/>
            <a:chExt cx="2166000" cy="2166000"/>
          </a:xfrm>
        </p:grpSpPr>
        <p:sp>
          <p:nvSpPr>
            <p:cNvPr id="2128" name="Google Shape;2128;p42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2"/>
            <p:cNvSpPr txBox="1"/>
            <p:nvPr/>
          </p:nvSpPr>
          <p:spPr>
            <a:xfrm>
              <a:off x="3873373" y="836607"/>
              <a:ext cx="1658400" cy="787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Aceleración y ritmo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130" name="Google Shape;2130;p42"/>
          <p:cNvGrpSpPr/>
          <p:nvPr/>
        </p:nvGrpSpPr>
        <p:grpSpPr>
          <a:xfrm>
            <a:off x="5360999" y="2514304"/>
            <a:ext cx="2450396" cy="2140874"/>
            <a:chOff x="3614356" y="2566908"/>
            <a:chExt cx="2166000" cy="2166000"/>
          </a:xfrm>
        </p:grpSpPr>
        <p:sp>
          <p:nvSpPr>
            <p:cNvPr id="2131" name="Google Shape;2131;p42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2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200" b="1">
                  <a:latin typeface="Denk One"/>
                  <a:ea typeface="Denk One"/>
                  <a:cs typeface="Denk One"/>
                  <a:sym typeface="Denk One"/>
                </a:rPr>
                <a:t>Complejidad</a:t>
              </a:r>
              <a:endParaRPr sz="22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133" name="Google Shape;2133;p42"/>
          <p:cNvGrpSpPr/>
          <p:nvPr/>
        </p:nvGrpSpPr>
        <p:grpSpPr>
          <a:xfrm>
            <a:off x="6591332" y="1453717"/>
            <a:ext cx="2450396" cy="2140874"/>
            <a:chOff x="4701894" y="1493874"/>
            <a:chExt cx="2166000" cy="2166000"/>
          </a:xfrm>
        </p:grpSpPr>
        <p:sp>
          <p:nvSpPr>
            <p:cNvPr id="2134" name="Google Shape;2134;p42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2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200" b="1">
                  <a:latin typeface="Denk One"/>
                  <a:ea typeface="Denk One"/>
                  <a:cs typeface="Denk One"/>
                  <a:sym typeface="Denk One"/>
                </a:rPr>
                <a:t>Profundidad</a:t>
              </a:r>
              <a:endParaRPr sz="22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136" name="Google Shape;2136;p42"/>
          <p:cNvSpPr/>
          <p:nvPr/>
        </p:nvSpPr>
        <p:spPr>
          <a:xfrm>
            <a:off x="5892951" y="1900614"/>
            <a:ext cx="1386900" cy="121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2"/>
          <p:cNvSpPr txBox="1"/>
          <p:nvPr/>
        </p:nvSpPr>
        <p:spPr>
          <a:xfrm>
            <a:off x="5794025" y="2285750"/>
            <a:ext cx="1641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700" b="1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rPr>
              <a:t>Diferenciación</a:t>
            </a:r>
            <a:endParaRPr sz="1700" b="1" i="0" u="none" strike="noStrike" cap="none">
              <a:solidFill>
                <a:schemeClr val="lt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43"/>
          <p:cNvSpPr txBox="1">
            <a:spLocks noGrp="1"/>
          </p:cNvSpPr>
          <p:nvPr>
            <p:ph type="subTitle" idx="1"/>
          </p:nvPr>
        </p:nvSpPr>
        <p:spPr>
          <a:xfrm flipH="1">
            <a:off x="523325" y="1848400"/>
            <a:ext cx="326730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Creatividad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Lógica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Más allá de los estándares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Enriquecimiento</a:t>
            </a:r>
            <a:endParaRPr sz="22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Barlow Semi Condensed"/>
              <a:buChar char="➔"/>
            </a:pPr>
            <a:r>
              <a:rPr lang="es" sz="2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Clubs</a:t>
            </a:r>
            <a:endParaRPr sz="14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3" name="Google Shape;2143;p43"/>
          <p:cNvSpPr txBox="1">
            <a:spLocks noGrp="1"/>
          </p:cNvSpPr>
          <p:nvPr>
            <p:ph type="ctrTitle"/>
          </p:nvPr>
        </p:nvSpPr>
        <p:spPr>
          <a:xfrm>
            <a:off x="956400" y="12574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38761D"/>
                </a:solidFill>
              </a:rPr>
              <a:t>Entendiendo La Novedad</a:t>
            </a:r>
            <a:endParaRPr sz="2100"/>
          </a:p>
        </p:txBody>
      </p:sp>
      <p:sp>
        <p:nvSpPr>
          <p:cNvPr id="2144" name="Google Shape;2144;p43"/>
          <p:cNvSpPr/>
          <p:nvPr/>
        </p:nvSpPr>
        <p:spPr>
          <a:xfrm>
            <a:off x="4444411" y="592956"/>
            <a:ext cx="4410900" cy="39024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5" name="Google Shape;2145;p43"/>
          <p:cNvGrpSpPr/>
          <p:nvPr/>
        </p:nvGrpSpPr>
        <p:grpSpPr>
          <a:xfrm>
            <a:off x="5418345" y="382920"/>
            <a:ext cx="2462742" cy="2179213"/>
            <a:chOff x="3614360" y="410488"/>
            <a:chExt cx="2166000" cy="2166000"/>
          </a:xfrm>
        </p:grpSpPr>
        <p:sp>
          <p:nvSpPr>
            <p:cNvPr id="2146" name="Google Shape;2146;p43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3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8" name="Google Shape;2148;p43"/>
          <p:cNvGrpSpPr/>
          <p:nvPr/>
        </p:nvGrpSpPr>
        <p:grpSpPr>
          <a:xfrm>
            <a:off x="4173450" y="1472948"/>
            <a:ext cx="2462742" cy="2179213"/>
            <a:chOff x="2519466" y="1493908"/>
            <a:chExt cx="2166000" cy="2166000"/>
          </a:xfrm>
        </p:grpSpPr>
        <p:sp>
          <p:nvSpPr>
            <p:cNvPr id="2149" name="Google Shape;2149;p43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3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51" name="Google Shape;2151;p43"/>
          <p:cNvGrpSpPr/>
          <p:nvPr/>
        </p:nvGrpSpPr>
        <p:grpSpPr>
          <a:xfrm>
            <a:off x="5418340" y="2552494"/>
            <a:ext cx="2462742" cy="2179213"/>
            <a:chOff x="3614356" y="2566908"/>
            <a:chExt cx="2166000" cy="2166000"/>
          </a:xfrm>
        </p:grpSpPr>
        <p:sp>
          <p:nvSpPr>
            <p:cNvPr id="2152" name="Google Shape;2152;p43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3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54" name="Google Shape;2154;p43"/>
          <p:cNvGrpSpPr/>
          <p:nvPr/>
        </p:nvGrpSpPr>
        <p:grpSpPr>
          <a:xfrm>
            <a:off x="6654871" y="1472914"/>
            <a:ext cx="2462742" cy="2179213"/>
            <a:chOff x="4701894" y="1493874"/>
            <a:chExt cx="2166000" cy="2166000"/>
          </a:xfrm>
        </p:grpSpPr>
        <p:sp>
          <p:nvSpPr>
            <p:cNvPr id="2155" name="Google Shape;2155;p43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3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57" name="Google Shape;2157;p43"/>
          <p:cNvSpPr/>
          <p:nvPr/>
        </p:nvSpPr>
        <p:spPr>
          <a:xfrm>
            <a:off x="5953161" y="1927701"/>
            <a:ext cx="1393800" cy="12327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4444411" y="592956"/>
            <a:ext cx="4410900" cy="390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9" name="Google Shape;2159;p43"/>
          <p:cNvGrpSpPr/>
          <p:nvPr/>
        </p:nvGrpSpPr>
        <p:grpSpPr>
          <a:xfrm>
            <a:off x="5418345" y="382920"/>
            <a:ext cx="2462742" cy="2179213"/>
            <a:chOff x="3614360" y="410488"/>
            <a:chExt cx="2166000" cy="2166000"/>
          </a:xfrm>
        </p:grpSpPr>
        <p:sp>
          <p:nvSpPr>
            <p:cNvPr id="2160" name="Google Shape;2160;p43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3"/>
            <p:cNvSpPr txBox="1"/>
            <p:nvPr/>
          </p:nvSpPr>
          <p:spPr>
            <a:xfrm>
              <a:off x="3799523" y="841762"/>
              <a:ext cx="1683900" cy="78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Aceleración y ritmo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162" name="Google Shape;2162;p43"/>
          <p:cNvGrpSpPr/>
          <p:nvPr/>
        </p:nvGrpSpPr>
        <p:grpSpPr>
          <a:xfrm>
            <a:off x="4173450" y="1472948"/>
            <a:ext cx="2462742" cy="2179213"/>
            <a:chOff x="2519466" y="1493908"/>
            <a:chExt cx="2166000" cy="2166000"/>
          </a:xfrm>
        </p:grpSpPr>
        <p:sp>
          <p:nvSpPr>
            <p:cNvPr id="2163" name="Google Shape;2163;p43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3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400" b="1">
                  <a:latin typeface="Denk One"/>
                  <a:ea typeface="Denk One"/>
                  <a:cs typeface="Denk One"/>
                  <a:sym typeface="Denk One"/>
                </a:rPr>
                <a:t>Novedad</a:t>
              </a:r>
              <a:endParaRPr sz="24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165" name="Google Shape;2165;p43"/>
          <p:cNvGrpSpPr/>
          <p:nvPr/>
        </p:nvGrpSpPr>
        <p:grpSpPr>
          <a:xfrm>
            <a:off x="5418340" y="2552494"/>
            <a:ext cx="2462742" cy="2179213"/>
            <a:chOff x="3614356" y="2566908"/>
            <a:chExt cx="2166000" cy="2166000"/>
          </a:xfrm>
        </p:grpSpPr>
        <p:sp>
          <p:nvSpPr>
            <p:cNvPr id="2166" name="Google Shape;2166;p43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3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200" b="1">
                  <a:latin typeface="Denk One"/>
                  <a:ea typeface="Denk One"/>
                  <a:cs typeface="Denk One"/>
                  <a:sym typeface="Denk One"/>
                </a:rPr>
                <a:t>Complejidad</a:t>
              </a:r>
              <a:endParaRPr sz="22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grpSp>
        <p:nvGrpSpPr>
          <p:cNvPr id="2168" name="Google Shape;2168;p43"/>
          <p:cNvGrpSpPr/>
          <p:nvPr/>
        </p:nvGrpSpPr>
        <p:grpSpPr>
          <a:xfrm>
            <a:off x="6654871" y="1472914"/>
            <a:ext cx="2462742" cy="2179213"/>
            <a:chOff x="4701894" y="1493874"/>
            <a:chExt cx="2166000" cy="2166000"/>
          </a:xfrm>
        </p:grpSpPr>
        <p:sp>
          <p:nvSpPr>
            <p:cNvPr id="2169" name="Google Shape;2169;p43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3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" sz="2200" b="1">
                  <a:latin typeface="Denk One"/>
                  <a:ea typeface="Denk One"/>
                  <a:cs typeface="Denk One"/>
                  <a:sym typeface="Denk One"/>
                </a:rPr>
                <a:t>Profundidad</a:t>
              </a:r>
              <a:endParaRPr sz="2200" b="1" i="0" u="none" strike="noStrike" cap="none">
                <a:solidFill>
                  <a:srgbClr val="000000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171" name="Google Shape;2171;p43"/>
          <p:cNvSpPr/>
          <p:nvPr/>
        </p:nvSpPr>
        <p:spPr>
          <a:xfrm>
            <a:off x="5953161" y="1927701"/>
            <a:ext cx="1393800" cy="123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 txBox="1"/>
          <p:nvPr/>
        </p:nvSpPr>
        <p:spPr>
          <a:xfrm>
            <a:off x="5845099" y="2310100"/>
            <a:ext cx="1657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rPr>
              <a:t>Diferenciación</a:t>
            </a:r>
            <a:endParaRPr sz="1800" b="1" i="0" u="none" strike="noStrike" cap="none">
              <a:solidFill>
                <a:schemeClr val="lt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44"/>
          <p:cNvSpPr txBox="1">
            <a:spLocks noGrp="1"/>
          </p:cNvSpPr>
          <p:nvPr>
            <p:ph type="ctrTitle"/>
          </p:nvPr>
        </p:nvSpPr>
        <p:spPr>
          <a:xfrm>
            <a:off x="3027000" y="397650"/>
            <a:ext cx="5443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Publicaciones De La Guía De Diferenciación</a:t>
            </a:r>
            <a:endParaRPr/>
          </a:p>
        </p:txBody>
      </p:sp>
      <p:sp>
        <p:nvSpPr>
          <p:cNvPr id="2178" name="Google Shape;2178;p44"/>
          <p:cNvSpPr txBox="1"/>
          <p:nvPr/>
        </p:nvSpPr>
        <p:spPr>
          <a:xfrm>
            <a:off x="896250" y="1161425"/>
            <a:ext cx="735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179" name="Google Shape;2179;p44"/>
          <p:cNvSpPr txBox="1">
            <a:spLocks noGrp="1"/>
          </p:cNvSpPr>
          <p:nvPr>
            <p:ph type="subTitle" idx="1"/>
          </p:nvPr>
        </p:nvSpPr>
        <p:spPr>
          <a:xfrm flipH="1">
            <a:off x="796250" y="1348325"/>
            <a:ext cx="3181500" cy="29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El profesor tiene claro lo que importa en la materia.</a:t>
            </a:r>
            <a:endParaRPr sz="15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El profesor construye sobre el conocimiento de los estudiantes.</a:t>
            </a:r>
            <a:endParaRPr sz="15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La evaluación y la instrucción son inseparables</a:t>
            </a:r>
            <a:endParaRPr sz="15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El contenido, el proceso y el producto se ajustan en respuesta a las necesidades e intereses de aprendizaje de los estudiantes.</a:t>
            </a:r>
            <a:endParaRPr sz="15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La flexibilidad es el sello</a:t>
            </a:r>
            <a:endParaRPr sz="15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180" name="Google Shape;2180;p44"/>
          <p:cNvSpPr txBox="1">
            <a:spLocks noGrp="1"/>
          </p:cNvSpPr>
          <p:nvPr>
            <p:ph type="subTitle" idx="3"/>
          </p:nvPr>
        </p:nvSpPr>
        <p:spPr>
          <a:xfrm flipH="1">
            <a:off x="5066700" y="1272200"/>
            <a:ext cx="35352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Estudiantes y profesores son colaboradores en el aprendizaje.</a:t>
            </a:r>
            <a:endParaRPr sz="17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Prueba preliminar de conocimientos actuales (compactación)</a:t>
            </a:r>
            <a:endParaRPr sz="17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Uso del programa central para aplicar aceleración, profundidad, complejidad y novedad.</a:t>
            </a:r>
            <a:endParaRPr sz="17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NO consta de diferentes contenidos o estándares.</a:t>
            </a:r>
            <a:endParaRPr sz="1700">
              <a:solidFill>
                <a:srgbClr val="3E3D2D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E3D2D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NO consta de diferentes contenidos o estándares.</a:t>
            </a:r>
            <a:endParaRPr sz="1700"/>
          </a:p>
        </p:txBody>
      </p:sp>
      <p:grpSp>
        <p:nvGrpSpPr>
          <p:cNvPr id="2181" name="Google Shape;2181;p44"/>
          <p:cNvGrpSpPr/>
          <p:nvPr/>
        </p:nvGrpSpPr>
        <p:grpSpPr>
          <a:xfrm>
            <a:off x="896033" y="280867"/>
            <a:ext cx="699105" cy="707897"/>
            <a:chOff x="4492800" y="2027925"/>
            <a:chExt cx="414825" cy="481825"/>
          </a:xfrm>
        </p:grpSpPr>
        <p:sp>
          <p:nvSpPr>
            <p:cNvPr id="2182" name="Google Shape;2182;p44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183" name="Google Shape;2183;p44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Cómo Se Vería Esto Desde Casa</a:t>
            </a:r>
            <a:endParaRPr/>
          </a:p>
        </p:txBody>
      </p:sp>
      <p:sp>
        <p:nvSpPr>
          <p:cNvPr id="2189" name="Google Shape;2189;p45"/>
          <p:cNvSpPr txBox="1">
            <a:spLocks noGrp="1"/>
          </p:cNvSpPr>
          <p:nvPr>
            <p:ph type="subTitle" idx="1"/>
          </p:nvPr>
        </p:nvSpPr>
        <p:spPr>
          <a:xfrm flipH="1">
            <a:off x="838500" y="1374916"/>
            <a:ext cx="31815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E3D2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Trabajar en colaboración con compañeros identificados para GATE y también con aquellos que no.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90" name="Google Shape;2190;p45"/>
          <p:cNvSpPr txBox="1">
            <a:spLocks noGrp="1"/>
          </p:cNvSpPr>
          <p:nvPr>
            <p:ph type="subTitle" idx="3"/>
          </p:nvPr>
        </p:nvSpPr>
        <p:spPr>
          <a:xfrm flipH="1">
            <a:off x="5203025" y="1374913"/>
            <a:ext cx="31815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E3D2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Asignaciones de opciones múltiples, como menús de proyectos o círculos de literatura/clubes de lectura</a:t>
            </a:r>
            <a:endParaRPr sz="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91" name="Google Shape;2191;p45"/>
          <p:cNvSpPr txBox="1">
            <a:spLocks noGrp="1"/>
          </p:cNvSpPr>
          <p:nvPr>
            <p:ph type="subTitle" idx="5"/>
          </p:nvPr>
        </p:nvSpPr>
        <p:spPr>
          <a:xfrm flipH="1">
            <a:off x="694950" y="3244250"/>
            <a:ext cx="35061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Consultas e investigaciones independientes; Enriquecimiento; Hora del genio; Desarrollar productos del mundo real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92" name="Google Shape;2192;p45"/>
          <p:cNvSpPr txBox="1">
            <a:spLocks noGrp="1"/>
          </p:cNvSpPr>
          <p:nvPr>
            <p:ph type="subTitle" idx="7"/>
          </p:nvPr>
        </p:nvSpPr>
        <p:spPr>
          <a:xfrm flipH="1">
            <a:off x="4983975" y="3244250"/>
            <a:ext cx="36897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Avanzar más rápidamente en las tareas para garantizar tiempo para el enriquecimiento; recibir tareas alternativas para ofrecer un desafío</a:t>
            </a:r>
            <a:endParaRPr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193" name="Google Shape;2193;p45"/>
          <p:cNvGrpSpPr/>
          <p:nvPr/>
        </p:nvGrpSpPr>
        <p:grpSpPr>
          <a:xfrm>
            <a:off x="2182750" y="143192"/>
            <a:ext cx="1033580" cy="1043840"/>
            <a:chOff x="5053900" y="2021500"/>
            <a:chExt cx="483750" cy="483125"/>
          </a:xfrm>
        </p:grpSpPr>
        <p:sp>
          <p:nvSpPr>
            <p:cNvPr id="2194" name="Google Shape;2194;p45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195" name="Google Shape;2195;p45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196" name="Google Shape;2196;p45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197" name="Google Shape;2197;p45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198" name="Google Shape;2198;p45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199" name="Google Shape;2199;p45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200" name="Google Shape;2200;p45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201" name="Google Shape;2201;p45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46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Preguntas Y Respuestas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07" name="Google Shape;2207;p46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2208" name="Google Shape;2208;p46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6"/>
            <p:cNvSpPr/>
            <p:nvPr/>
          </p:nvSpPr>
          <p:spPr>
            <a:xfrm>
              <a:off x="5919934" y="806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0" name="Google Shape;2210;p46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211" name="Google Shape;2211;p46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2212" name="Google Shape;2212;p46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13" name="Google Shape;2213;p46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2214" name="Google Shape;2214;p46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5" name="Google Shape;2215;p46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6" name="Google Shape;2216;p46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7" name="Google Shape;2217;p46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8" name="Google Shape;2218;p46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9" name="Google Shape;2219;p46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0" name="Google Shape;2220;p46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1" name="Google Shape;2221;p46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2" name="Google Shape;2222;p46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3" name="Google Shape;2223;p46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4" name="Google Shape;2224;p46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5" name="Google Shape;2225;p46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6" name="Google Shape;2226;p46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7" name="Google Shape;2227;p46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8" name="Google Shape;2228;p46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9" name="Google Shape;2229;p46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0" name="Google Shape;2230;p46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1" name="Google Shape;2231;p46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2" name="Google Shape;2232;p46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3" name="Google Shape;2233;p46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4" name="Google Shape;2234;p46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5" name="Google Shape;2235;p46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6" name="Google Shape;2236;p46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7" name="Google Shape;2237;p46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8" name="Google Shape;2238;p46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39" name="Google Shape;2239;p46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46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1" name="Google Shape;2241;p46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2242" name="Google Shape;2242;p46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2243" name="Google Shape;2243;p46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4" name="Google Shape;2244;p46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45" name="Google Shape;2245;p46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46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46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46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46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46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46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46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46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46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46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46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46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46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46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46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46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46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46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46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46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46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46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46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46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46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46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46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46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46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46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46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46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46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46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46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46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46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6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6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6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6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6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6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6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6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6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6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6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6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6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6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6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6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6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6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6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6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6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6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6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6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6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6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6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6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6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6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13" name="Google Shape;2313;p46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2314" name="Google Shape;2314;p46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15" name="Google Shape;2315;p46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2316" name="Google Shape;2316;p46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46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18" name="Google Shape;2318;p46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19" name="Google Shape;2319;p46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0" name="Google Shape;2320;p46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2321" name="Google Shape;2321;p46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chemeClr val="dk1"/>
                </a:solidFill>
              </a:rPr>
              <a:t>04</a:t>
            </a:r>
            <a:endParaRPr sz="9600">
              <a:solidFill>
                <a:schemeClr val="dk1"/>
              </a:solidFill>
            </a:endParaRPr>
          </a:p>
        </p:txBody>
      </p:sp>
      <p:sp>
        <p:nvSpPr>
          <p:cNvPr id="2322" name="Google Shape;2322;p46"/>
          <p:cNvSpPr/>
          <p:nvPr/>
        </p:nvSpPr>
        <p:spPr>
          <a:xfrm>
            <a:off x="6419368" y="3391767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4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Algunos De Mis Lugares Favoritos</a:t>
            </a:r>
            <a:endParaRPr/>
          </a:p>
        </p:txBody>
      </p:sp>
      <p:sp>
        <p:nvSpPr>
          <p:cNvPr id="2328" name="Google Shape;2328;p4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Recursos Y Programas Web</a:t>
            </a:r>
            <a:endParaRPr/>
          </a:p>
        </p:txBody>
      </p:sp>
      <p:sp>
        <p:nvSpPr>
          <p:cNvPr id="2329" name="Google Shape;2329;p47"/>
          <p:cNvSpPr txBox="1"/>
          <p:nvPr/>
        </p:nvSpPr>
        <p:spPr>
          <a:xfrm>
            <a:off x="536050" y="1582625"/>
            <a:ext cx="42885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44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Association for Gifted Children: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NAGC.org</a:t>
            </a:r>
            <a:endParaRPr sz="1500" b="1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 Association for Gifted Children: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CAGifted.org</a:t>
            </a:r>
            <a:endParaRPr sz="1500" b="1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Renzulli Center for Creativity, Gifted Studies &amp; Talent Development: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Gifted.UConn.edu/nrcgt</a:t>
            </a:r>
            <a:endParaRPr sz="1500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Supporting the Emotional Needs of the Gifted: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SENGifted.org</a:t>
            </a:r>
            <a:endParaRPr sz="1500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Davidson Institute for the Gifted: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DavidsonGifted.org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330" name="Google Shape;2330;p47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47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47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47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47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47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47"/>
          <p:cNvSpPr/>
          <p:nvPr/>
        </p:nvSpPr>
        <p:spPr>
          <a:xfrm>
            <a:off x="7290709" y="3658008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7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7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7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7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7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7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7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47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7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47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47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7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7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7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47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7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7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47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7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7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7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4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Algunos De Mis Lugares Favoritos</a:t>
            </a:r>
            <a:endParaRPr/>
          </a:p>
        </p:txBody>
      </p:sp>
      <p:sp>
        <p:nvSpPr>
          <p:cNvPr id="2363" name="Google Shape;2363;p48"/>
          <p:cNvSpPr txBox="1">
            <a:spLocks noGrp="1"/>
          </p:cNvSpPr>
          <p:nvPr>
            <p:ph type="subTitle" idx="2"/>
          </p:nvPr>
        </p:nvSpPr>
        <p:spPr>
          <a:xfrm>
            <a:off x="5171550" y="20287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Programas Académicos y Campamentos</a:t>
            </a:r>
            <a:endParaRPr/>
          </a:p>
        </p:txBody>
      </p:sp>
      <p:sp>
        <p:nvSpPr>
          <p:cNvPr id="2364" name="Google Shape;2364;p48"/>
          <p:cNvSpPr txBox="1"/>
          <p:nvPr/>
        </p:nvSpPr>
        <p:spPr>
          <a:xfrm>
            <a:off x="536050" y="1735025"/>
            <a:ext cx="42885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44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 Institute for the Gifted (SIG):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GiftedStudy.org</a:t>
            </a:r>
            <a:endParaRPr sz="1500" b="1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Johns Hopkins Center for Talented Youth (CTY):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cty.jhu.edu</a:t>
            </a:r>
            <a:endParaRPr sz="1500" b="1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 Berkeley Academic Talent Development Program: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atdp.berkeley.edu</a:t>
            </a:r>
            <a:endParaRPr sz="1500" b="1">
              <a:solidFill>
                <a:srgbClr val="3E3D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ts val="1500"/>
              <a:buFont typeface="Century Gothic"/>
              <a:buChar char="★"/>
            </a:pPr>
            <a:r>
              <a:rPr lang="es" sz="15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Davidson Institute for the Gifted: </a:t>
            </a:r>
            <a:r>
              <a:rPr lang="es" sz="1500" b="1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DavidsonGifted.org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365" name="Google Shape;2365;p48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48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48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48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48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48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8"/>
          <p:cNvSpPr/>
          <p:nvPr/>
        </p:nvSpPr>
        <p:spPr>
          <a:xfrm>
            <a:off x="7290709" y="3658008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48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8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48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48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48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48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48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8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8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8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48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48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48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48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48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48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48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48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48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48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48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4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Algunos De Mis Lugares Favoritos</a:t>
            </a:r>
            <a:endParaRPr sz="2100"/>
          </a:p>
        </p:txBody>
      </p:sp>
      <p:sp>
        <p:nvSpPr>
          <p:cNvPr id="2398" name="Google Shape;2398;p49"/>
          <p:cNvSpPr txBox="1">
            <a:spLocks noGrp="1"/>
          </p:cNvSpPr>
          <p:nvPr>
            <p:ph type="subTitle" idx="2"/>
          </p:nvPr>
        </p:nvSpPr>
        <p:spPr>
          <a:xfrm>
            <a:off x="5171550" y="1518500"/>
            <a:ext cx="3414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Algunas Buenas Lecturas</a:t>
            </a:r>
            <a:endParaRPr/>
          </a:p>
        </p:txBody>
      </p:sp>
      <p:pic>
        <p:nvPicPr>
          <p:cNvPr id="2399" name="Google Shape;2399;p49"/>
          <p:cNvPicPr preferRelativeResize="0"/>
          <p:nvPr/>
        </p:nvPicPr>
        <p:blipFill rotWithShape="1">
          <a:blip r:embed="rId3">
            <a:alphaModFix/>
          </a:blip>
          <a:srcRect l="11756" t="10279" r="10338" b="19937"/>
          <a:stretch/>
        </p:blipFill>
        <p:spPr>
          <a:xfrm rot="-420958">
            <a:off x="354925" y="514150"/>
            <a:ext cx="2070073" cy="26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0" name="Google Shape;240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3975" y="2849624"/>
            <a:ext cx="1538100" cy="22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1" name="Google Shape;240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300" y="2620742"/>
            <a:ext cx="1790575" cy="258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2" name="Google Shape;240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6130" y="466750"/>
            <a:ext cx="1538100" cy="246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3" name="Google Shape;2403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8725" y="2335626"/>
            <a:ext cx="1790575" cy="26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4" name="Google Shape;2404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8872" y="1991488"/>
            <a:ext cx="1790575" cy="276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23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74" name="Google Shape;374;p23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23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23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78" name="Google Shape;378;p23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04" name="Google Shape;404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3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42" name="Google Shape;442;p23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3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GATE en CA</a:t>
            </a:r>
            <a:endParaRPr sz="5000">
              <a:solidFill>
                <a:schemeClr val="dk1"/>
              </a:solidFill>
            </a:endParaRPr>
          </a:p>
        </p:txBody>
      </p:sp>
      <p:sp>
        <p:nvSpPr>
          <p:cNvPr id="553" name="Google Shape;553;p23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chemeClr val="dk1"/>
                </a:solidFill>
              </a:rPr>
              <a:t>01</a:t>
            </a:r>
            <a:endParaRPr sz="9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50"/>
          <p:cNvSpPr/>
          <p:nvPr/>
        </p:nvSpPr>
        <p:spPr>
          <a:xfrm>
            <a:off x="5667350" y="4128513"/>
            <a:ext cx="1470700" cy="51400"/>
          </a:xfrm>
          <a:custGeom>
            <a:avLst/>
            <a:gdLst/>
            <a:ahLst/>
            <a:cxnLst/>
            <a:rect l="l" t="t" r="r" b="b"/>
            <a:pathLst>
              <a:path w="58828" h="2056" extrusionOk="0">
                <a:moveTo>
                  <a:pt x="29416" y="1"/>
                </a:moveTo>
                <a:cubicBezTo>
                  <a:pt x="13170" y="1"/>
                  <a:pt x="0" y="460"/>
                  <a:pt x="0" y="1030"/>
                </a:cubicBezTo>
                <a:cubicBezTo>
                  <a:pt x="0" y="1596"/>
                  <a:pt x="13170" y="2056"/>
                  <a:pt x="29416" y="2056"/>
                </a:cubicBezTo>
                <a:cubicBezTo>
                  <a:pt x="45658" y="2056"/>
                  <a:pt x="58827" y="1596"/>
                  <a:pt x="58827" y="1030"/>
                </a:cubicBezTo>
                <a:cubicBezTo>
                  <a:pt x="58827" y="460"/>
                  <a:pt x="45658" y="1"/>
                  <a:pt x="294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50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10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/>
              <a:t>Kari Lofing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/>
              <a:t>916-529-7674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u="sng">
                <a:solidFill>
                  <a:schemeClr val="hlink"/>
                </a:solidFill>
                <a:hlinkClick r:id="rId3"/>
              </a:rPr>
              <a:t>Kari-Lofing@scusd.edu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1" name="Google Shape;2411;p50"/>
          <p:cNvGrpSpPr/>
          <p:nvPr/>
        </p:nvGrpSpPr>
        <p:grpSpPr>
          <a:xfrm>
            <a:off x="4912000" y="457263"/>
            <a:ext cx="3475577" cy="4159625"/>
            <a:chOff x="4986875" y="491938"/>
            <a:chExt cx="3475577" cy="4159625"/>
          </a:xfrm>
        </p:grpSpPr>
        <p:sp>
          <p:nvSpPr>
            <p:cNvPr id="2412" name="Google Shape;2412;p50"/>
            <p:cNvSpPr/>
            <p:nvPr/>
          </p:nvSpPr>
          <p:spPr>
            <a:xfrm>
              <a:off x="6851677" y="4094797"/>
              <a:ext cx="1560300" cy="373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0"/>
            <p:cNvSpPr/>
            <p:nvPr/>
          </p:nvSpPr>
          <p:spPr>
            <a:xfrm flipH="1">
              <a:off x="6148287" y="491938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4" name="Google Shape;2414;p50"/>
            <p:cNvGrpSpPr/>
            <p:nvPr/>
          </p:nvGrpSpPr>
          <p:grpSpPr>
            <a:xfrm>
              <a:off x="6195912" y="491938"/>
              <a:ext cx="2266540" cy="3776438"/>
              <a:chOff x="5784087" y="540000"/>
              <a:chExt cx="2266540" cy="3776438"/>
            </a:xfrm>
          </p:grpSpPr>
          <p:sp>
            <p:nvSpPr>
              <p:cNvPr id="2415" name="Google Shape;2415;p50"/>
              <p:cNvSpPr/>
              <p:nvPr/>
            </p:nvSpPr>
            <p:spPr>
              <a:xfrm flipH="1">
                <a:off x="5784087" y="540000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EDB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0"/>
              <p:cNvSpPr/>
              <p:nvPr/>
            </p:nvSpPr>
            <p:spPr>
              <a:xfrm flipH="1">
                <a:off x="6352849" y="1208513"/>
                <a:ext cx="878597" cy="3107924"/>
              </a:xfrm>
              <a:custGeom>
                <a:avLst/>
                <a:gdLst/>
                <a:ahLst/>
                <a:cxnLst/>
                <a:rect l="l" t="t" r="r" b="b"/>
                <a:pathLst>
                  <a:path w="14048" h="49693" extrusionOk="0">
                    <a:moveTo>
                      <a:pt x="6909" y="0"/>
                    </a:moveTo>
                    <a:cubicBezTo>
                      <a:pt x="7298" y="1963"/>
                      <a:pt x="7343" y="3970"/>
                      <a:pt x="7158" y="5946"/>
                    </a:cubicBezTo>
                    <a:cubicBezTo>
                      <a:pt x="6974" y="7927"/>
                      <a:pt x="6596" y="9879"/>
                      <a:pt x="6159" y="11821"/>
                    </a:cubicBezTo>
                    <a:cubicBezTo>
                      <a:pt x="5715" y="13767"/>
                      <a:pt x="5247" y="15710"/>
                      <a:pt x="4841" y="17676"/>
                    </a:cubicBezTo>
                    <a:cubicBezTo>
                      <a:pt x="4721" y="18263"/>
                      <a:pt x="4606" y="18850"/>
                      <a:pt x="4496" y="19441"/>
                    </a:cubicBezTo>
                    <a:cubicBezTo>
                      <a:pt x="4302" y="18806"/>
                      <a:pt x="4053" y="18191"/>
                      <a:pt x="3742" y="17608"/>
                    </a:cubicBezTo>
                    <a:cubicBezTo>
                      <a:pt x="3346" y="16857"/>
                      <a:pt x="2865" y="16174"/>
                      <a:pt x="2383" y="15505"/>
                    </a:cubicBezTo>
                    <a:cubicBezTo>
                      <a:pt x="1899" y="14835"/>
                      <a:pt x="1414" y="14177"/>
                      <a:pt x="987" y="13480"/>
                    </a:cubicBezTo>
                    <a:cubicBezTo>
                      <a:pt x="557" y="12787"/>
                      <a:pt x="205" y="12040"/>
                      <a:pt x="0" y="11241"/>
                    </a:cubicBezTo>
                    <a:lnTo>
                      <a:pt x="0" y="11241"/>
                    </a:lnTo>
                    <a:cubicBezTo>
                      <a:pt x="137" y="12053"/>
                      <a:pt x="427" y="12845"/>
                      <a:pt x="799" y="13583"/>
                    </a:cubicBezTo>
                    <a:cubicBezTo>
                      <a:pt x="1171" y="14327"/>
                      <a:pt x="1608" y="15034"/>
                      <a:pt x="2028" y="15737"/>
                    </a:cubicBezTo>
                    <a:cubicBezTo>
                      <a:pt x="2452" y="16440"/>
                      <a:pt x="2861" y="17147"/>
                      <a:pt x="3169" y="17881"/>
                    </a:cubicBezTo>
                    <a:cubicBezTo>
                      <a:pt x="3482" y="18615"/>
                      <a:pt x="3697" y="19382"/>
                      <a:pt x="3824" y="20168"/>
                    </a:cubicBezTo>
                    <a:cubicBezTo>
                      <a:pt x="3963" y="20983"/>
                      <a:pt x="4018" y="21810"/>
                      <a:pt x="4025" y="22642"/>
                    </a:cubicBezTo>
                    <a:cubicBezTo>
                      <a:pt x="3994" y="22990"/>
                      <a:pt x="3971" y="23343"/>
                      <a:pt x="3960" y="23704"/>
                    </a:cubicBezTo>
                    <a:lnTo>
                      <a:pt x="4015" y="23701"/>
                    </a:lnTo>
                    <a:lnTo>
                      <a:pt x="4015" y="23701"/>
                    </a:lnTo>
                    <a:cubicBezTo>
                      <a:pt x="4001" y="24128"/>
                      <a:pt x="3980" y="24551"/>
                      <a:pt x="3957" y="24977"/>
                    </a:cubicBezTo>
                    <a:lnTo>
                      <a:pt x="3636" y="29903"/>
                    </a:lnTo>
                    <a:lnTo>
                      <a:pt x="2332" y="49613"/>
                    </a:lnTo>
                    <a:lnTo>
                      <a:pt x="5715" y="49692"/>
                    </a:lnTo>
                    <a:lnTo>
                      <a:pt x="5326" y="29941"/>
                    </a:lnTo>
                    <a:lnTo>
                      <a:pt x="5227" y="24998"/>
                    </a:lnTo>
                    <a:cubicBezTo>
                      <a:pt x="5206" y="24271"/>
                      <a:pt x="5172" y="23534"/>
                      <a:pt x="5107" y="22800"/>
                    </a:cubicBezTo>
                    <a:cubicBezTo>
                      <a:pt x="5138" y="22138"/>
                      <a:pt x="5209" y="21458"/>
                      <a:pt x="5291" y="20786"/>
                    </a:cubicBezTo>
                    <a:cubicBezTo>
                      <a:pt x="5340" y="20386"/>
                      <a:pt x="5397" y="19987"/>
                      <a:pt x="5455" y="19591"/>
                    </a:cubicBezTo>
                    <a:cubicBezTo>
                      <a:pt x="6718" y="19004"/>
                      <a:pt x="7951" y="18358"/>
                      <a:pt x="9139" y="17645"/>
                    </a:cubicBezTo>
                    <a:cubicBezTo>
                      <a:pt x="9787" y="17256"/>
                      <a:pt x="10419" y="16860"/>
                      <a:pt x="11047" y="16427"/>
                    </a:cubicBezTo>
                    <a:cubicBezTo>
                      <a:pt x="11668" y="15990"/>
                      <a:pt x="12289" y="15478"/>
                      <a:pt x="12726" y="14798"/>
                    </a:cubicBezTo>
                    <a:cubicBezTo>
                      <a:pt x="13164" y="14122"/>
                      <a:pt x="13375" y="13361"/>
                      <a:pt x="13525" y="12623"/>
                    </a:cubicBezTo>
                    <a:cubicBezTo>
                      <a:pt x="13668" y="11880"/>
                      <a:pt x="13774" y="11142"/>
                      <a:pt x="13853" y="10394"/>
                    </a:cubicBezTo>
                    <a:cubicBezTo>
                      <a:pt x="14013" y="8906"/>
                      <a:pt x="14048" y="7408"/>
                      <a:pt x="13966" y="5919"/>
                    </a:cubicBezTo>
                    <a:lnTo>
                      <a:pt x="13966" y="5919"/>
                    </a:lnTo>
                    <a:cubicBezTo>
                      <a:pt x="13955" y="7411"/>
                      <a:pt x="13822" y="8896"/>
                      <a:pt x="13573" y="10357"/>
                    </a:cubicBezTo>
                    <a:cubicBezTo>
                      <a:pt x="13450" y="11087"/>
                      <a:pt x="13296" y="11815"/>
                      <a:pt x="13112" y="12528"/>
                    </a:cubicBezTo>
                    <a:cubicBezTo>
                      <a:pt x="12924" y="13235"/>
                      <a:pt x="12675" y="13921"/>
                      <a:pt x="12262" y="14477"/>
                    </a:cubicBezTo>
                    <a:cubicBezTo>
                      <a:pt x="11853" y="15034"/>
                      <a:pt x="11275" y="15461"/>
                      <a:pt x="10657" y="15836"/>
                    </a:cubicBezTo>
                    <a:cubicBezTo>
                      <a:pt x="10036" y="16211"/>
                      <a:pt x="9381" y="16570"/>
                      <a:pt x="8729" y="16904"/>
                    </a:cubicBezTo>
                    <a:cubicBezTo>
                      <a:pt x="7722" y="17424"/>
                      <a:pt x="6695" y="17898"/>
                      <a:pt x="5653" y="18325"/>
                    </a:cubicBezTo>
                    <a:cubicBezTo>
                      <a:pt x="5677" y="18164"/>
                      <a:pt x="5701" y="18004"/>
                      <a:pt x="5729" y="17843"/>
                    </a:cubicBezTo>
                    <a:cubicBezTo>
                      <a:pt x="6056" y="15880"/>
                      <a:pt x="6462" y="13924"/>
                      <a:pt x="6786" y="11948"/>
                    </a:cubicBezTo>
                    <a:cubicBezTo>
                      <a:pt x="7125" y="9971"/>
                      <a:pt x="7401" y="7974"/>
                      <a:pt x="7480" y="5967"/>
                    </a:cubicBezTo>
                    <a:cubicBezTo>
                      <a:pt x="7558" y="3960"/>
                      <a:pt x="7404" y="1935"/>
                      <a:pt x="69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7" name="Google Shape;2417;p50"/>
            <p:cNvSpPr/>
            <p:nvPr/>
          </p:nvSpPr>
          <p:spPr>
            <a:xfrm>
              <a:off x="6396925" y="4593388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0"/>
            <p:cNvSpPr/>
            <p:nvPr/>
          </p:nvSpPr>
          <p:spPr>
            <a:xfrm>
              <a:off x="5727300" y="4156963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0"/>
            <p:cNvSpPr/>
            <p:nvPr/>
          </p:nvSpPr>
          <p:spPr>
            <a:xfrm>
              <a:off x="5436325" y="2438438"/>
              <a:ext cx="70050" cy="54175"/>
            </a:xfrm>
            <a:custGeom>
              <a:avLst/>
              <a:gdLst/>
              <a:ahLst/>
              <a:cxnLst/>
              <a:rect l="l" t="t" r="r" b="b"/>
              <a:pathLst>
                <a:path w="2802" h="2167" extrusionOk="0">
                  <a:moveTo>
                    <a:pt x="2653" y="1"/>
                  </a:moveTo>
                  <a:cubicBezTo>
                    <a:pt x="2645" y="1"/>
                    <a:pt x="2636" y="2"/>
                    <a:pt x="2628" y="4"/>
                  </a:cubicBezTo>
                  <a:cubicBezTo>
                    <a:pt x="1685" y="315"/>
                    <a:pt x="586" y="1116"/>
                    <a:pt x="57" y="1952"/>
                  </a:cubicBezTo>
                  <a:cubicBezTo>
                    <a:pt x="1" y="2041"/>
                    <a:pt x="87" y="2167"/>
                    <a:pt x="181" y="2167"/>
                  </a:cubicBezTo>
                  <a:cubicBezTo>
                    <a:pt x="204" y="2167"/>
                    <a:pt x="228" y="2159"/>
                    <a:pt x="250" y="2141"/>
                  </a:cubicBezTo>
                  <a:cubicBezTo>
                    <a:pt x="655" y="1801"/>
                    <a:pt x="1000" y="1394"/>
                    <a:pt x="1422" y="1063"/>
                  </a:cubicBezTo>
                  <a:cubicBezTo>
                    <a:pt x="1841" y="739"/>
                    <a:pt x="2296" y="480"/>
                    <a:pt x="2727" y="177"/>
                  </a:cubicBezTo>
                  <a:cubicBezTo>
                    <a:pt x="2802" y="120"/>
                    <a:pt x="2734" y="1"/>
                    <a:pt x="2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0"/>
            <p:cNvSpPr/>
            <p:nvPr/>
          </p:nvSpPr>
          <p:spPr>
            <a:xfrm>
              <a:off x="5450950" y="3061613"/>
              <a:ext cx="441975" cy="1135800"/>
            </a:xfrm>
            <a:custGeom>
              <a:avLst/>
              <a:gdLst/>
              <a:ahLst/>
              <a:cxnLst/>
              <a:rect l="l" t="t" r="r" b="b"/>
              <a:pathLst>
                <a:path w="17679" h="45432" extrusionOk="0">
                  <a:moveTo>
                    <a:pt x="5777" y="1601"/>
                  </a:moveTo>
                  <a:cubicBezTo>
                    <a:pt x="8796" y="1601"/>
                    <a:pt x="12527" y="10354"/>
                    <a:pt x="14245" y="21638"/>
                  </a:cubicBezTo>
                  <a:cubicBezTo>
                    <a:pt x="16021" y="33302"/>
                    <a:pt x="14976" y="43248"/>
                    <a:pt x="11907" y="43860"/>
                  </a:cubicBezTo>
                  <a:cubicBezTo>
                    <a:pt x="11808" y="43879"/>
                    <a:pt x="11708" y="43889"/>
                    <a:pt x="11607" y="43889"/>
                  </a:cubicBezTo>
                  <a:cubicBezTo>
                    <a:pt x="8589" y="43889"/>
                    <a:pt x="4857" y="35136"/>
                    <a:pt x="3139" y="23853"/>
                  </a:cubicBezTo>
                  <a:cubicBezTo>
                    <a:pt x="1363" y="12192"/>
                    <a:pt x="2412" y="2242"/>
                    <a:pt x="5477" y="1631"/>
                  </a:cubicBezTo>
                  <a:cubicBezTo>
                    <a:pt x="5576" y="1611"/>
                    <a:pt x="5676" y="1601"/>
                    <a:pt x="5777" y="1601"/>
                  </a:cubicBezTo>
                  <a:close/>
                  <a:moveTo>
                    <a:pt x="5865" y="0"/>
                  </a:moveTo>
                  <a:cubicBezTo>
                    <a:pt x="5719" y="0"/>
                    <a:pt x="5575" y="14"/>
                    <a:pt x="5431" y="43"/>
                  </a:cubicBezTo>
                  <a:cubicBezTo>
                    <a:pt x="1588" y="798"/>
                    <a:pt x="1" y="11564"/>
                    <a:pt x="1884" y="24086"/>
                  </a:cubicBezTo>
                  <a:cubicBezTo>
                    <a:pt x="3700" y="36140"/>
                    <a:pt x="8066" y="45432"/>
                    <a:pt x="11818" y="45432"/>
                  </a:cubicBezTo>
                  <a:cubicBezTo>
                    <a:pt x="11964" y="45432"/>
                    <a:pt x="12108" y="45418"/>
                    <a:pt x="12252" y="45389"/>
                  </a:cubicBezTo>
                  <a:cubicBezTo>
                    <a:pt x="16091" y="44634"/>
                    <a:pt x="17679" y="33868"/>
                    <a:pt x="15796" y="21346"/>
                  </a:cubicBezTo>
                  <a:cubicBezTo>
                    <a:pt x="13984" y="9292"/>
                    <a:pt x="9613" y="0"/>
                    <a:pt x="586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0"/>
            <p:cNvSpPr/>
            <p:nvPr/>
          </p:nvSpPr>
          <p:spPr>
            <a:xfrm>
              <a:off x="5502850" y="3283338"/>
              <a:ext cx="296850" cy="875500"/>
            </a:xfrm>
            <a:custGeom>
              <a:avLst/>
              <a:gdLst/>
              <a:ahLst/>
              <a:cxnLst/>
              <a:rect l="l" t="t" r="r" b="b"/>
              <a:pathLst>
                <a:path w="11874" h="35020" extrusionOk="0">
                  <a:moveTo>
                    <a:pt x="390" y="1"/>
                  </a:moveTo>
                  <a:lnTo>
                    <a:pt x="390" y="1"/>
                  </a:lnTo>
                  <a:cubicBezTo>
                    <a:pt x="1" y="3991"/>
                    <a:pt x="194" y="9282"/>
                    <a:pt x="1063" y="14984"/>
                  </a:cubicBezTo>
                  <a:cubicBezTo>
                    <a:pt x="2781" y="26266"/>
                    <a:pt x="6513" y="35019"/>
                    <a:pt x="9532" y="35019"/>
                  </a:cubicBezTo>
                  <a:lnTo>
                    <a:pt x="9536" y="35019"/>
                  </a:lnTo>
                  <a:cubicBezTo>
                    <a:pt x="9638" y="35019"/>
                    <a:pt x="9733" y="35011"/>
                    <a:pt x="9831" y="34991"/>
                  </a:cubicBezTo>
                  <a:lnTo>
                    <a:pt x="9848" y="34991"/>
                  </a:lnTo>
                  <a:cubicBezTo>
                    <a:pt x="9848" y="34987"/>
                    <a:pt x="9852" y="34987"/>
                    <a:pt x="9852" y="34987"/>
                  </a:cubicBezTo>
                  <a:cubicBezTo>
                    <a:pt x="10681" y="34810"/>
                    <a:pt x="11357" y="33948"/>
                    <a:pt x="11874" y="32554"/>
                  </a:cubicBezTo>
                  <a:lnTo>
                    <a:pt x="11874" y="32554"/>
                  </a:lnTo>
                  <a:cubicBezTo>
                    <a:pt x="11764" y="32608"/>
                    <a:pt x="11652" y="32649"/>
                    <a:pt x="11533" y="32669"/>
                  </a:cubicBezTo>
                  <a:cubicBezTo>
                    <a:pt x="11435" y="32689"/>
                    <a:pt x="11333" y="32702"/>
                    <a:pt x="11234" y="32702"/>
                  </a:cubicBezTo>
                  <a:cubicBezTo>
                    <a:pt x="8216" y="32702"/>
                    <a:pt x="4483" y="23957"/>
                    <a:pt x="2765" y="12686"/>
                  </a:cubicBezTo>
                  <a:cubicBezTo>
                    <a:pt x="2318" y="9750"/>
                    <a:pt x="2051" y="6924"/>
                    <a:pt x="1949" y="4328"/>
                  </a:cubicBezTo>
                  <a:cubicBezTo>
                    <a:pt x="1637" y="3044"/>
                    <a:pt x="1350" y="1941"/>
                    <a:pt x="1116" y="1214"/>
                  </a:cubicBezTo>
                  <a:cubicBezTo>
                    <a:pt x="968" y="747"/>
                    <a:pt x="718" y="349"/>
                    <a:pt x="39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0"/>
            <p:cNvSpPr/>
            <p:nvPr/>
          </p:nvSpPr>
          <p:spPr>
            <a:xfrm>
              <a:off x="5741250" y="4157988"/>
              <a:ext cx="7925" cy="850"/>
            </a:xfrm>
            <a:custGeom>
              <a:avLst/>
              <a:gdLst/>
              <a:ahLst/>
              <a:cxnLst/>
              <a:rect l="l" t="t" r="r" b="b"/>
              <a:pathLst>
                <a:path w="317" h="34" extrusionOk="0">
                  <a:moveTo>
                    <a:pt x="295" y="5"/>
                  </a:moveTo>
                  <a:cubicBezTo>
                    <a:pt x="197" y="25"/>
                    <a:pt x="102" y="33"/>
                    <a:pt x="0" y="33"/>
                  </a:cubicBezTo>
                  <a:cubicBezTo>
                    <a:pt x="102" y="33"/>
                    <a:pt x="197" y="25"/>
                    <a:pt x="295" y="5"/>
                  </a:cubicBezTo>
                  <a:close/>
                  <a:moveTo>
                    <a:pt x="304" y="5"/>
                  </a:moveTo>
                  <a:lnTo>
                    <a:pt x="299" y="5"/>
                  </a:lnTo>
                  <a:lnTo>
                    <a:pt x="304" y="5"/>
                  </a:lnTo>
                  <a:close/>
                  <a:moveTo>
                    <a:pt x="308" y="5"/>
                  </a:moveTo>
                  <a:lnTo>
                    <a:pt x="304" y="5"/>
                  </a:lnTo>
                  <a:lnTo>
                    <a:pt x="308" y="5"/>
                  </a:lnTo>
                  <a:close/>
                  <a:moveTo>
                    <a:pt x="312" y="5"/>
                  </a:moveTo>
                  <a:lnTo>
                    <a:pt x="312" y="5"/>
                  </a:lnTo>
                  <a:lnTo>
                    <a:pt x="312" y="5"/>
                  </a:lnTo>
                  <a:close/>
                  <a:moveTo>
                    <a:pt x="316" y="1"/>
                  </a:moveTo>
                  <a:lnTo>
                    <a:pt x="316" y="1"/>
                  </a:lnTo>
                  <a:close/>
                </a:path>
              </a:pathLst>
            </a:custGeom>
            <a:solidFill>
              <a:srgbClr val="A1B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0"/>
            <p:cNvSpPr/>
            <p:nvPr/>
          </p:nvSpPr>
          <p:spPr>
            <a:xfrm>
              <a:off x="5626950" y="3754113"/>
              <a:ext cx="359175" cy="227825"/>
            </a:xfrm>
            <a:custGeom>
              <a:avLst/>
              <a:gdLst/>
              <a:ahLst/>
              <a:cxnLst/>
              <a:rect l="l" t="t" r="r" b="b"/>
              <a:pathLst>
                <a:path w="14367" h="9113" extrusionOk="0">
                  <a:moveTo>
                    <a:pt x="4139" y="1"/>
                  </a:moveTo>
                  <a:cubicBezTo>
                    <a:pt x="3932" y="1"/>
                    <a:pt x="3738" y="20"/>
                    <a:pt x="3559" y="61"/>
                  </a:cubicBezTo>
                  <a:cubicBezTo>
                    <a:pt x="3559" y="61"/>
                    <a:pt x="631" y="1054"/>
                    <a:pt x="315" y="2719"/>
                  </a:cubicBezTo>
                  <a:cubicBezTo>
                    <a:pt x="0" y="4376"/>
                    <a:pt x="7808" y="9113"/>
                    <a:pt x="9790" y="9113"/>
                  </a:cubicBezTo>
                  <a:cubicBezTo>
                    <a:pt x="9799" y="9113"/>
                    <a:pt x="9809" y="9113"/>
                    <a:pt x="9818" y="9113"/>
                  </a:cubicBezTo>
                  <a:cubicBezTo>
                    <a:pt x="11754" y="9068"/>
                    <a:pt x="14096" y="7719"/>
                    <a:pt x="14232" y="5918"/>
                  </a:cubicBezTo>
                  <a:cubicBezTo>
                    <a:pt x="14367" y="4113"/>
                    <a:pt x="12295" y="3305"/>
                    <a:pt x="10762" y="2538"/>
                  </a:cubicBezTo>
                  <a:cubicBezTo>
                    <a:pt x="9373" y="1846"/>
                    <a:pt x="6167" y="1"/>
                    <a:pt x="4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0"/>
            <p:cNvSpPr/>
            <p:nvPr/>
          </p:nvSpPr>
          <p:spPr>
            <a:xfrm>
              <a:off x="5651425" y="3807663"/>
              <a:ext cx="322625" cy="130300"/>
            </a:xfrm>
            <a:custGeom>
              <a:avLst/>
              <a:gdLst/>
              <a:ahLst/>
              <a:cxnLst/>
              <a:rect l="l" t="t" r="r" b="b"/>
              <a:pathLst>
                <a:path w="12905" h="5212" extrusionOk="0">
                  <a:moveTo>
                    <a:pt x="194" y="1"/>
                  </a:moveTo>
                  <a:cubicBezTo>
                    <a:pt x="143" y="1"/>
                    <a:pt x="92" y="25"/>
                    <a:pt x="58" y="68"/>
                  </a:cubicBezTo>
                  <a:cubicBezTo>
                    <a:pt x="0" y="146"/>
                    <a:pt x="17" y="252"/>
                    <a:pt x="91" y="307"/>
                  </a:cubicBezTo>
                  <a:cubicBezTo>
                    <a:pt x="361" y="511"/>
                    <a:pt x="6629" y="5212"/>
                    <a:pt x="9052" y="5212"/>
                  </a:cubicBezTo>
                  <a:cubicBezTo>
                    <a:pt x="9109" y="5212"/>
                    <a:pt x="9164" y="5212"/>
                    <a:pt x="9217" y="5204"/>
                  </a:cubicBezTo>
                  <a:cubicBezTo>
                    <a:pt x="11513" y="4973"/>
                    <a:pt x="12793" y="3362"/>
                    <a:pt x="12846" y="3292"/>
                  </a:cubicBezTo>
                  <a:cubicBezTo>
                    <a:pt x="12904" y="3218"/>
                    <a:pt x="12891" y="3112"/>
                    <a:pt x="12814" y="3054"/>
                  </a:cubicBezTo>
                  <a:cubicBezTo>
                    <a:pt x="12782" y="3030"/>
                    <a:pt x="12745" y="3018"/>
                    <a:pt x="12709" y="3018"/>
                  </a:cubicBezTo>
                  <a:cubicBezTo>
                    <a:pt x="12658" y="3018"/>
                    <a:pt x="12609" y="3040"/>
                    <a:pt x="12575" y="3082"/>
                  </a:cubicBezTo>
                  <a:cubicBezTo>
                    <a:pt x="12564" y="3099"/>
                    <a:pt x="11329" y="4653"/>
                    <a:pt x="9183" y="4867"/>
                  </a:cubicBezTo>
                  <a:cubicBezTo>
                    <a:pt x="9141" y="4871"/>
                    <a:pt x="9098" y="4873"/>
                    <a:pt x="9053" y="4873"/>
                  </a:cubicBezTo>
                  <a:cubicBezTo>
                    <a:pt x="6767" y="4873"/>
                    <a:pt x="360" y="88"/>
                    <a:pt x="295" y="36"/>
                  </a:cubicBezTo>
                  <a:cubicBezTo>
                    <a:pt x="265" y="12"/>
                    <a:pt x="230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0"/>
            <p:cNvSpPr/>
            <p:nvPr/>
          </p:nvSpPr>
          <p:spPr>
            <a:xfrm>
              <a:off x="5825325" y="3456213"/>
              <a:ext cx="172575" cy="112575"/>
            </a:xfrm>
            <a:custGeom>
              <a:avLst/>
              <a:gdLst/>
              <a:ahLst/>
              <a:cxnLst/>
              <a:rect l="l" t="t" r="r" b="b"/>
              <a:pathLst>
                <a:path w="6903" h="4503" extrusionOk="0">
                  <a:moveTo>
                    <a:pt x="4865" y="1"/>
                  </a:moveTo>
                  <a:cubicBezTo>
                    <a:pt x="4865" y="1"/>
                    <a:pt x="2642" y="722"/>
                    <a:pt x="1322" y="722"/>
                  </a:cubicBezTo>
                  <a:cubicBezTo>
                    <a:pt x="1" y="722"/>
                    <a:pt x="120" y="2712"/>
                    <a:pt x="661" y="3704"/>
                  </a:cubicBezTo>
                  <a:cubicBezTo>
                    <a:pt x="1040" y="4398"/>
                    <a:pt x="2034" y="4503"/>
                    <a:pt x="3111" y="4503"/>
                  </a:cubicBezTo>
                  <a:cubicBezTo>
                    <a:pt x="3574" y="4503"/>
                    <a:pt x="4053" y="4484"/>
                    <a:pt x="4504" y="4484"/>
                  </a:cubicBezTo>
                  <a:cubicBezTo>
                    <a:pt x="6005" y="4484"/>
                    <a:pt x="6547" y="3348"/>
                    <a:pt x="6723" y="2142"/>
                  </a:cubicBezTo>
                  <a:cubicBezTo>
                    <a:pt x="6903" y="936"/>
                    <a:pt x="4865" y="1"/>
                    <a:pt x="4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0"/>
            <p:cNvSpPr/>
            <p:nvPr/>
          </p:nvSpPr>
          <p:spPr>
            <a:xfrm>
              <a:off x="5820825" y="3497063"/>
              <a:ext cx="168375" cy="33425"/>
            </a:xfrm>
            <a:custGeom>
              <a:avLst/>
              <a:gdLst/>
              <a:ahLst/>
              <a:cxnLst/>
              <a:rect l="l" t="t" r="r" b="b"/>
              <a:pathLst>
                <a:path w="6735" h="1337" extrusionOk="0">
                  <a:moveTo>
                    <a:pt x="6544" y="0"/>
                  </a:moveTo>
                  <a:cubicBezTo>
                    <a:pt x="6495" y="0"/>
                    <a:pt x="6447" y="21"/>
                    <a:pt x="6415" y="61"/>
                  </a:cubicBezTo>
                  <a:cubicBezTo>
                    <a:pt x="6405" y="73"/>
                    <a:pt x="5591" y="997"/>
                    <a:pt x="2787" y="997"/>
                  </a:cubicBezTo>
                  <a:cubicBezTo>
                    <a:pt x="2065" y="997"/>
                    <a:pt x="1211" y="936"/>
                    <a:pt x="205" y="782"/>
                  </a:cubicBezTo>
                  <a:cubicBezTo>
                    <a:pt x="195" y="781"/>
                    <a:pt x="186" y="780"/>
                    <a:pt x="176" y="780"/>
                  </a:cubicBezTo>
                  <a:cubicBezTo>
                    <a:pt x="94" y="780"/>
                    <a:pt x="27" y="841"/>
                    <a:pt x="12" y="922"/>
                  </a:cubicBezTo>
                  <a:cubicBezTo>
                    <a:pt x="1" y="1017"/>
                    <a:pt x="62" y="1102"/>
                    <a:pt x="156" y="1119"/>
                  </a:cubicBezTo>
                  <a:cubicBezTo>
                    <a:pt x="1186" y="1275"/>
                    <a:pt x="2063" y="1337"/>
                    <a:pt x="2806" y="1337"/>
                  </a:cubicBezTo>
                  <a:cubicBezTo>
                    <a:pt x="5775" y="1337"/>
                    <a:pt x="6632" y="328"/>
                    <a:pt x="6677" y="273"/>
                  </a:cubicBezTo>
                  <a:cubicBezTo>
                    <a:pt x="6735" y="205"/>
                    <a:pt x="6723" y="97"/>
                    <a:pt x="6653" y="40"/>
                  </a:cubicBezTo>
                  <a:cubicBezTo>
                    <a:pt x="6621" y="13"/>
                    <a:pt x="6582" y="0"/>
                    <a:pt x="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0"/>
            <p:cNvSpPr/>
            <p:nvPr/>
          </p:nvSpPr>
          <p:spPr>
            <a:xfrm>
              <a:off x="5109725" y="1918238"/>
              <a:ext cx="759300" cy="686875"/>
            </a:xfrm>
            <a:custGeom>
              <a:avLst/>
              <a:gdLst/>
              <a:ahLst/>
              <a:cxnLst/>
              <a:rect l="l" t="t" r="r" b="b"/>
              <a:pathLst>
                <a:path w="30372" h="27475" extrusionOk="0">
                  <a:moveTo>
                    <a:pt x="18712" y="1"/>
                  </a:moveTo>
                  <a:cubicBezTo>
                    <a:pt x="17109" y="1"/>
                    <a:pt x="3679" y="2392"/>
                    <a:pt x="3679" y="2392"/>
                  </a:cubicBezTo>
                  <a:cubicBezTo>
                    <a:pt x="3679" y="2392"/>
                    <a:pt x="0" y="18729"/>
                    <a:pt x="1292" y="20184"/>
                  </a:cubicBezTo>
                  <a:cubicBezTo>
                    <a:pt x="2559" y="21607"/>
                    <a:pt x="10894" y="27474"/>
                    <a:pt x="12251" y="27474"/>
                  </a:cubicBezTo>
                  <a:cubicBezTo>
                    <a:pt x="12282" y="27474"/>
                    <a:pt x="12310" y="27471"/>
                    <a:pt x="12333" y="27465"/>
                  </a:cubicBezTo>
                  <a:cubicBezTo>
                    <a:pt x="13388" y="27182"/>
                    <a:pt x="22726" y="25000"/>
                    <a:pt x="23616" y="24475"/>
                  </a:cubicBezTo>
                  <a:cubicBezTo>
                    <a:pt x="24507" y="23946"/>
                    <a:pt x="30048" y="14607"/>
                    <a:pt x="30208" y="13918"/>
                  </a:cubicBezTo>
                  <a:cubicBezTo>
                    <a:pt x="30372" y="13229"/>
                    <a:pt x="19856" y="128"/>
                    <a:pt x="18806" y="5"/>
                  </a:cubicBezTo>
                  <a:cubicBezTo>
                    <a:pt x="18781" y="2"/>
                    <a:pt x="18750" y="1"/>
                    <a:pt x="18712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0"/>
            <p:cNvSpPr/>
            <p:nvPr/>
          </p:nvSpPr>
          <p:spPr>
            <a:xfrm>
              <a:off x="5409725" y="2262788"/>
              <a:ext cx="459700" cy="341200"/>
            </a:xfrm>
            <a:custGeom>
              <a:avLst/>
              <a:gdLst/>
              <a:ahLst/>
              <a:cxnLst/>
              <a:rect l="l" t="t" r="r" b="b"/>
              <a:pathLst>
                <a:path w="18388" h="13648" extrusionOk="0">
                  <a:moveTo>
                    <a:pt x="18239" y="1"/>
                  </a:moveTo>
                  <a:cubicBezTo>
                    <a:pt x="18222" y="1"/>
                    <a:pt x="18199" y="2"/>
                    <a:pt x="18171" y="4"/>
                  </a:cubicBezTo>
                  <a:lnTo>
                    <a:pt x="2844" y="3434"/>
                  </a:lnTo>
                  <a:lnTo>
                    <a:pt x="1" y="13613"/>
                  </a:lnTo>
                  <a:cubicBezTo>
                    <a:pt x="88" y="13635"/>
                    <a:pt x="164" y="13648"/>
                    <a:pt x="226" y="13648"/>
                  </a:cubicBezTo>
                  <a:cubicBezTo>
                    <a:pt x="258" y="13648"/>
                    <a:pt x="285" y="13644"/>
                    <a:pt x="309" y="13637"/>
                  </a:cubicBezTo>
                  <a:cubicBezTo>
                    <a:pt x="1363" y="13355"/>
                    <a:pt x="10702" y="11173"/>
                    <a:pt x="11592" y="10644"/>
                  </a:cubicBezTo>
                  <a:cubicBezTo>
                    <a:pt x="12482" y="10118"/>
                    <a:pt x="18023" y="780"/>
                    <a:pt x="18183" y="91"/>
                  </a:cubicBezTo>
                  <a:cubicBezTo>
                    <a:pt x="18186" y="72"/>
                    <a:pt x="18388" y="1"/>
                    <a:pt x="18239" y="1"/>
                  </a:cubicBezTo>
                  <a:close/>
                </a:path>
              </a:pathLst>
            </a:custGeom>
            <a:solidFill>
              <a:srgbClr val="EA96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0"/>
            <p:cNvSpPr/>
            <p:nvPr/>
          </p:nvSpPr>
          <p:spPr>
            <a:xfrm>
              <a:off x="5202300" y="1876788"/>
              <a:ext cx="691475" cy="487600"/>
            </a:xfrm>
            <a:custGeom>
              <a:avLst/>
              <a:gdLst/>
              <a:ahLst/>
              <a:cxnLst/>
              <a:rect l="l" t="t" r="r" b="b"/>
              <a:pathLst>
                <a:path w="27659" h="19504" extrusionOk="0">
                  <a:moveTo>
                    <a:pt x="23598" y="1"/>
                  </a:moveTo>
                  <a:cubicBezTo>
                    <a:pt x="23579" y="1"/>
                    <a:pt x="23559" y="1"/>
                    <a:pt x="23540" y="2"/>
                  </a:cubicBezTo>
                  <a:cubicBezTo>
                    <a:pt x="20021" y="162"/>
                    <a:pt x="407" y="2632"/>
                    <a:pt x="206" y="4005"/>
                  </a:cubicBezTo>
                  <a:cubicBezTo>
                    <a:pt x="1" y="5379"/>
                    <a:pt x="9952" y="19251"/>
                    <a:pt x="11366" y="19493"/>
                  </a:cubicBezTo>
                  <a:cubicBezTo>
                    <a:pt x="11407" y="19500"/>
                    <a:pt x="11458" y="19503"/>
                    <a:pt x="11518" y="19503"/>
                  </a:cubicBezTo>
                  <a:cubicBezTo>
                    <a:pt x="13562" y="19503"/>
                    <a:pt x="26529" y="15654"/>
                    <a:pt x="26529" y="15654"/>
                  </a:cubicBezTo>
                  <a:cubicBezTo>
                    <a:pt x="27659" y="14487"/>
                    <a:pt x="27065" y="1"/>
                    <a:pt x="23598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0"/>
            <p:cNvSpPr/>
            <p:nvPr/>
          </p:nvSpPr>
          <p:spPr>
            <a:xfrm>
              <a:off x="5872600" y="2252913"/>
              <a:ext cx="202625" cy="372700"/>
            </a:xfrm>
            <a:custGeom>
              <a:avLst/>
              <a:gdLst/>
              <a:ahLst/>
              <a:cxnLst/>
              <a:rect l="l" t="t" r="r" b="b"/>
              <a:pathLst>
                <a:path w="8105" h="14908" extrusionOk="0">
                  <a:moveTo>
                    <a:pt x="2322" y="1"/>
                  </a:moveTo>
                  <a:cubicBezTo>
                    <a:pt x="456" y="1"/>
                    <a:pt x="693" y="2826"/>
                    <a:pt x="370" y="4370"/>
                  </a:cubicBezTo>
                  <a:cubicBezTo>
                    <a:pt x="1" y="6150"/>
                    <a:pt x="1260" y="14159"/>
                    <a:pt x="1260" y="14159"/>
                  </a:cubicBezTo>
                  <a:cubicBezTo>
                    <a:pt x="1260" y="14159"/>
                    <a:pt x="1985" y="14908"/>
                    <a:pt x="3390" y="14908"/>
                  </a:cubicBezTo>
                  <a:cubicBezTo>
                    <a:pt x="4526" y="14908"/>
                    <a:pt x="6106" y="14418"/>
                    <a:pt x="8105" y="12646"/>
                  </a:cubicBezTo>
                  <a:cubicBezTo>
                    <a:pt x="8105" y="12646"/>
                    <a:pt x="6304" y="1330"/>
                    <a:pt x="3339" y="215"/>
                  </a:cubicBezTo>
                  <a:cubicBezTo>
                    <a:pt x="2944" y="67"/>
                    <a:pt x="2608" y="1"/>
                    <a:pt x="2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0"/>
            <p:cNvSpPr/>
            <p:nvPr/>
          </p:nvSpPr>
          <p:spPr>
            <a:xfrm>
              <a:off x="5919550" y="2253013"/>
              <a:ext cx="155675" cy="335575"/>
            </a:xfrm>
            <a:custGeom>
              <a:avLst/>
              <a:gdLst/>
              <a:ahLst/>
              <a:cxnLst/>
              <a:rect l="l" t="t" r="r" b="b"/>
              <a:pathLst>
                <a:path w="6227" h="13423" extrusionOk="0">
                  <a:moveTo>
                    <a:pt x="449" y="0"/>
                  </a:moveTo>
                  <a:cubicBezTo>
                    <a:pt x="284" y="0"/>
                    <a:pt x="135" y="22"/>
                    <a:pt x="1" y="63"/>
                  </a:cubicBezTo>
                  <a:cubicBezTo>
                    <a:pt x="1013" y="827"/>
                    <a:pt x="250" y="7327"/>
                    <a:pt x="2696" y="7327"/>
                  </a:cubicBezTo>
                  <a:cubicBezTo>
                    <a:pt x="2707" y="7327"/>
                    <a:pt x="2718" y="7327"/>
                    <a:pt x="2728" y="7327"/>
                  </a:cubicBezTo>
                  <a:cubicBezTo>
                    <a:pt x="2734" y="7327"/>
                    <a:pt x="2740" y="7327"/>
                    <a:pt x="2745" y="7327"/>
                  </a:cubicBezTo>
                  <a:cubicBezTo>
                    <a:pt x="3951" y="7327"/>
                    <a:pt x="4904" y="10380"/>
                    <a:pt x="5267" y="13422"/>
                  </a:cubicBezTo>
                  <a:cubicBezTo>
                    <a:pt x="5575" y="13192"/>
                    <a:pt x="5895" y="12938"/>
                    <a:pt x="6227" y="12642"/>
                  </a:cubicBezTo>
                  <a:cubicBezTo>
                    <a:pt x="6227" y="12642"/>
                    <a:pt x="4426" y="1326"/>
                    <a:pt x="1461" y="211"/>
                  </a:cubicBezTo>
                  <a:cubicBezTo>
                    <a:pt x="1067" y="65"/>
                    <a:pt x="733" y="0"/>
                    <a:pt x="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0"/>
            <p:cNvSpPr/>
            <p:nvPr/>
          </p:nvSpPr>
          <p:spPr>
            <a:xfrm>
              <a:off x="5800400" y="3208288"/>
              <a:ext cx="193000" cy="290125"/>
            </a:xfrm>
            <a:custGeom>
              <a:avLst/>
              <a:gdLst/>
              <a:ahLst/>
              <a:cxnLst/>
              <a:rect l="l" t="t" r="r" b="b"/>
              <a:pathLst>
                <a:path w="7720" h="11605" extrusionOk="0">
                  <a:moveTo>
                    <a:pt x="3339" y="0"/>
                  </a:moveTo>
                  <a:cubicBezTo>
                    <a:pt x="1683" y="61"/>
                    <a:pt x="1" y="415"/>
                    <a:pt x="55" y="1977"/>
                  </a:cubicBezTo>
                  <a:cubicBezTo>
                    <a:pt x="108" y="3540"/>
                    <a:pt x="1211" y="11529"/>
                    <a:pt x="3614" y="11599"/>
                  </a:cubicBezTo>
                  <a:cubicBezTo>
                    <a:pt x="3740" y="11603"/>
                    <a:pt x="3862" y="11605"/>
                    <a:pt x="3980" y="11605"/>
                  </a:cubicBezTo>
                  <a:cubicBezTo>
                    <a:pt x="6119" y="11605"/>
                    <a:pt x="7052" y="11002"/>
                    <a:pt x="7285" y="9696"/>
                  </a:cubicBezTo>
                  <a:cubicBezTo>
                    <a:pt x="7531" y="8314"/>
                    <a:pt x="6875" y="6751"/>
                    <a:pt x="7298" y="6272"/>
                  </a:cubicBezTo>
                  <a:cubicBezTo>
                    <a:pt x="7720" y="5795"/>
                    <a:pt x="3339" y="0"/>
                    <a:pt x="3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0"/>
            <p:cNvSpPr/>
            <p:nvPr/>
          </p:nvSpPr>
          <p:spPr>
            <a:xfrm>
              <a:off x="5821650" y="3208146"/>
              <a:ext cx="78350" cy="281375"/>
            </a:xfrm>
            <a:custGeom>
              <a:avLst/>
              <a:gdLst/>
              <a:ahLst/>
              <a:cxnLst/>
              <a:rect l="l" t="t" r="r" b="b"/>
              <a:pathLst>
                <a:path w="3134" h="11255" extrusionOk="0">
                  <a:moveTo>
                    <a:pt x="2408" y="1"/>
                  </a:moveTo>
                  <a:cubicBezTo>
                    <a:pt x="1291" y="50"/>
                    <a:pt x="496" y="234"/>
                    <a:pt x="0" y="567"/>
                  </a:cubicBezTo>
                  <a:cubicBezTo>
                    <a:pt x="595" y="2244"/>
                    <a:pt x="1070" y="4122"/>
                    <a:pt x="1452" y="6017"/>
                  </a:cubicBezTo>
                  <a:cubicBezTo>
                    <a:pt x="1452" y="5328"/>
                    <a:pt x="1596" y="4754"/>
                    <a:pt x="1952" y="4426"/>
                  </a:cubicBezTo>
                  <a:cubicBezTo>
                    <a:pt x="2289" y="4118"/>
                    <a:pt x="2699" y="3851"/>
                    <a:pt x="3133" y="3622"/>
                  </a:cubicBezTo>
                  <a:cubicBezTo>
                    <a:pt x="2440" y="2195"/>
                    <a:pt x="2428" y="628"/>
                    <a:pt x="2448" y="54"/>
                  </a:cubicBezTo>
                  <a:cubicBezTo>
                    <a:pt x="2436" y="37"/>
                    <a:pt x="2424" y="21"/>
                    <a:pt x="2408" y="1"/>
                  </a:cubicBezTo>
                  <a:close/>
                  <a:moveTo>
                    <a:pt x="2010" y="9188"/>
                  </a:moveTo>
                  <a:lnTo>
                    <a:pt x="2010" y="9188"/>
                  </a:lnTo>
                  <a:cubicBezTo>
                    <a:pt x="2109" y="9840"/>
                    <a:pt x="2198" y="10484"/>
                    <a:pt x="2276" y="11107"/>
                  </a:cubicBezTo>
                  <a:cubicBezTo>
                    <a:pt x="2412" y="11190"/>
                    <a:pt x="2555" y="11239"/>
                    <a:pt x="2699" y="11255"/>
                  </a:cubicBezTo>
                  <a:cubicBezTo>
                    <a:pt x="2497" y="10722"/>
                    <a:pt x="2239" y="9984"/>
                    <a:pt x="2010" y="9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0"/>
            <p:cNvSpPr/>
            <p:nvPr/>
          </p:nvSpPr>
          <p:spPr>
            <a:xfrm>
              <a:off x="5897400" y="3353713"/>
              <a:ext cx="102750" cy="52900"/>
            </a:xfrm>
            <a:custGeom>
              <a:avLst/>
              <a:gdLst/>
              <a:ahLst/>
              <a:cxnLst/>
              <a:rect l="l" t="t" r="r" b="b"/>
              <a:pathLst>
                <a:path w="4110" h="2116" extrusionOk="0">
                  <a:moveTo>
                    <a:pt x="701" y="0"/>
                  </a:moveTo>
                  <a:cubicBezTo>
                    <a:pt x="320" y="0"/>
                    <a:pt x="0" y="422"/>
                    <a:pt x="63" y="848"/>
                  </a:cubicBezTo>
                  <a:cubicBezTo>
                    <a:pt x="49" y="819"/>
                    <a:pt x="40" y="804"/>
                    <a:pt x="38" y="804"/>
                  </a:cubicBezTo>
                  <a:lnTo>
                    <a:pt x="38" y="804"/>
                  </a:lnTo>
                  <a:cubicBezTo>
                    <a:pt x="34" y="804"/>
                    <a:pt x="45" y="843"/>
                    <a:pt x="71" y="922"/>
                  </a:cubicBezTo>
                  <a:cubicBezTo>
                    <a:pt x="95" y="1025"/>
                    <a:pt x="141" y="1115"/>
                    <a:pt x="211" y="1197"/>
                  </a:cubicBezTo>
                  <a:cubicBezTo>
                    <a:pt x="272" y="1283"/>
                    <a:pt x="341" y="1369"/>
                    <a:pt x="423" y="1439"/>
                  </a:cubicBezTo>
                  <a:cubicBezTo>
                    <a:pt x="645" y="1619"/>
                    <a:pt x="915" y="1706"/>
                    <a:pt x="1186" y="1780"/>
                  </a:cubicBezTo>
                  <a:cubicBezTo>
                    <a:pt x="1814" y="1952"/>
                    <a:pt x="2466" y="2050"/>
                    <a:pt x="3118" y="2111"/>
                  </a:cubicBezTo>
                  <a:cubicBezTo>
                    <a:pt x="3148" y="2114"/>
                    <a:pt x="3177" y="2115"/>
                    <a:pt x="3204" y="2115"/>
                  </a:cubicBezTo>
                  <a:cubicBezTo>
                    <a:pt x="4109" y="2115"/>
                    <a:pt x="4072" y="727"/>
                    <a:pt x="3213" y="639"/>
                  </a:cubicBezTo>
                  <a:cubicBezTo>
                    <a:pt x="2839" y="602"/>
                    <a:pt x="2462" y="549"/>
                    <a:pt x="2093" y="479"/>
                  </a:cubicBezTo>
                  <a:cubicBezTo>
                    <a:pt x="1839" y="430"/>
                    <a:pt x="1330" y="397"/>
                    <a:pt x="1150" y="213"/>
                  </a:cubicBezTo>
                  <a:cubicBezTo>
                    <a:pt x="1003" y="63"/>
                    <a:pt x="848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0"/>
            <p:cNvSpPr/>
            <p:nvPr/>
          </p:nvSpPr>
          <p:spPr>
            <a:xfrm>
              <a:off x="5909825" y="3410788"/>
              <a:ext cx="92200" cy="34250"/>
            </a:xfrm>
            <a:custGeom>
              <a:avLst/>
              <a:gdLst/>
              <a:ahLst/>
              <a:cxnLst/>
              <a:rect l="l" t="t" r="r" b="b"/>
              <a:pathLst>
                <a:path w="3688" h="1370" extrusionOk="0">
                  <a:moveTo>
                    <a:pt x="742" y="0"/>
                  </a:moveTo>
                  <a:cubicBezTo>
                    <a:pt x="0" y="0"/>
                    <a:pt x="192" y="1289"/>
                    <a:pt x="870" y="1333"/>
                  </a:cubicBezTo>
                  <a:cubicBezTo>
                    <a:pt x="1227" y="1358"/>
                    <a:pt x="1582" y="1369"/>
                    <a:pt x="1938" y="1369"/>
                  </a:cubicBezTo>
                  <a:cubicBezTo>
                    <a:pt x="2239" y="1369"/>
                    <a:pt x="2540" y="1361"/>
                    <a:pt x="2843" y="1346"/>
                  </a:cubicBezTo>
                  <a:cubicBezTo>
                    <a:pt x="3687" y="1305"/>
                    <a:pt x="3363" y="38"/>
                    <a:pt x="2620" y="38"/>
                  </a:cubicBezTo>
                  <a:cubicBezTo>
                    <a:pt x="2616" y="38"/>
                    <a:pt x="2612" y="38"/>
                    <a:pt x="2609" y="38"/>
                  </a:cubicBezTo>
                  <a:cubicBezTo>
                    <a:pt x="2518" y="39"/>
                    <a:pt x="2427" y="40"/>
                    <a:pt x="2337" y="40"/>
                  </a:cubicBezTo>
                  <a:cubicBezTo>
                    <a:pt x="1813" y="40"/>
                    <a:pt x="1291" y="22"/>
                    <a:pt x="767" y="1"/>
                  </a:cubicBezTo>
                  <a:cubicBezTo>
                    <a:pt x="759" y="0"/>
                    <a:pt x="750" y="0"/>
                    <a:pt x="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0"/>
            <p:cNvSpPr/>
            <p:nvPr/>
          </p:nvSpPr>
          <p:spPr>
            <a:xfrm>
              <a:off x="5621375" y="3674613"/>
              <a:ext cx="368150" cy="227500"/>
            </a:xfrm>
            <a:custGeom>
              <a:avLst/>
              <a:gdLst/>
              <a:ahLst/>
              <a:cxnLst/>
              <a:rect l="l" t="t" r="r" b="b"/>
              <a:pathLst>
                <a:path w="14726" h="9100" extrusionOk="0">
                  <a:moveTo>
                    <a:pt x="10086" y="1"/>
                  </a:moveTo>
                  <a:lnTo>
                    <a:pt x="763" y="1125"/>
                  </a:lnTo>
                  <a:cubicBezTo>
                    <a:pt x="763" y="1125"/>
                    <a:pt x="0" y="3331"/>
                    <a:pt x="403" y="4008"/>
                  </a:cubicBezTo>
                  <a:cubicBezTo>
                    <a:pt x="808" y="4685"/>
                    <a:pt x="7293" y="9053"/>
                    <a:pt x="10267" y="9098"/>
                  </a:cubicBezTo>
                  <a:cubicBezTo>
                    <a:pt x="10301" y="9099"/>
                    <a:pt x="10334" y="9099"/>
                    <a:pt x="10367" y="9099"/>
                  </a:cubicBezTo>
                  <a:cubicBezTo>
                    <a:pt x="13269" y="9099"/>
                    <a:pt x="14725" y="7194"/>
                    <a:pt x="14725" y="5989"/>
                  </a:cubicBezTo>
                  <a:cubicBezTo>
                    <a:pt x="14725" y="4775"/>
                    <a:pt x="10086" y="1"/>
                    <a:pt x="10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0"/>
            <p:cNvSpPr/>
            <p:nvPr/>
          </p:nvSpPr>
          <p:spPr>
            <a:xfrm>
              <a:off x="5661292" y="3692988"/>
              <a:ext cx="328375" cy="204800"/>
            </a:xfrm>
            <a:custGeom>
              <a:avLst/>
              <a:gdLst/>
              <a:ahLst/>
              <a:cxnLst/>
              <a:rect l="l" t="t" r="r" b="b"/>
              <a:pathLst>
                <a:path w="13135" h="8192" extrusionOk="0">
                  <a:moveTo>
                    <a:pt x="9135" y="0"/>
                  </a:moveTo>
                  <a:cubicBezTo>
                    <a:pt x="8585" y="484"/>
                    <a:pt x="7347" y="1185"/>
                    <a:pt x="4718" y="1337"/>
                  </a:cubicBezTo>
                  <a:cubicBezTo>
                    <a:pt x="4459" y="1354"/>
                    <a:pt x="4213" y="1362"/>
                    <a:pt x="3971" y="1362"/>
                  </a:cubicBezTo>
                  <a:cubicBezTo>
                    <a:pt x="2285" y="1362"/>
                    <a:pt x="949" y="1017"/>
                    <a:pt x="1" y="652"/>
                  </a:cubicBezTo>
                  <a:lnTo>
                    <a:pt x="1" y="652"/>
                  </a:lnTo>
                  <a:cubicBezTo>
                    <a:pt x="661" y="1185"/>
                    <a:pt x="1666" y="1805"/>
                    <a:pt x="2991" y="2083"/>
                  </a:cubicBezTo>
                  <a:cubicBezTo>
                    <a:pt x="5551" y="2621"/>
                    <a:pt x="8815" y="2412"/>
                    <a:pt x="10340" y="3777"/>
                  </a:cubicBezTo>
                  <a:cubicBezTo>
                    <a:pt x="11546" y="4852"/>
                    <a:pt x="10849" y="7264"/>
                    <a:pt x="9061" y="8191"/>
                  </a:cubicBezTo>
                  <a:cubicBezTo>
                    <a:pt x="10357" y="8174"/>
                    <a:pt x="11501" y="7735"/>
                    <a:pt x="12285" y="6965"/>
                  </a:cubicBezTo>
                  <a:cubicBezTo>
                    <a:pt x="12818" y="6439"/>
                    <a:pt x="13134" y="5799"/>
                    <a:pt x="13134" y="5254"/>
                  </a:cubicBezTo>
                  <a:cubicBezTo>
                    <a:pt x="13134" y="4500"/>
                    <a:pt x="10923" y="1899"/>
                    <a:pt x="9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0"/>
            <p:cNvSpPr/>
            <p:nvPr/>
          </p:nvSpPr>
          <p:spPr>
            <a:xfrm>
              <a:off x="5793875" y="3696788"/>
              <a:ext cx="132925" cy="71825"/>
            </a:xfrm>
            <a:custGeom>
              <a:avLst/>
              <a:gdLst/>
              <a:ahLst/>
              <a:cxnLst/>
              <a:rect l="l" t="t" r="r" b="b"/>
              <a:pathLst>
                <a:path w="5317" h="2873" extrusionOk="0">
                  <a:moveTo>
                    <a:pt x="4264" y="1"/>
                  </a:moveTo>
                  <a:cubicBezTo>
                    <a:pt x="4187" y="1"/>
                    <a:pt x="4106" y="15"/>
                    <a:pt x="4023" y="45"/>
                  </a:cubicBezTo>
                  <a:cubicBezTo>
                    <a:pt x="2904" y="460"/>
                    <a:pt x="1640" y="910"/>
                    <a:pt x="627" y="1542"/>
                  </a:cubicBezTo>
                  <a:cubicBezTo>
                    <a:pt x="1" y="1935"/>
                    <a:pt x="556" y="2873"/>
                    <a:pt x="1178" y="2873"/>
                  </a:cubicBezTo>
                  <a:cubicBezTo>
                    <a:pt x="1232" y="2873"/>
                    <a:pt x="1286" y="2866"/>
                    <a:pt x="1340" y="2851"/>
                  </a:cubicBezTo>
                  <a:cubicBezTo>
                    <a:pt x="2444" y="2546"/>
                    <a:pt x="3589" y="1965"/>
                    <a:pt x="4609" y="1448"/>
                  </a:cubicBezTo>
                  <a:cubicBezTo>
                    <a:pt x="5317" y="1086"/>
                    <a:pt x="4942" y="1"/>
                    <a:pt x="4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0"/>
            <p:cNvSpPr/>
            <p:nvPr/>
          </p:nvSpPr>
          <p:spPr>
            <a:xfrm>
              <a:off x="5842700" y="3723688"/>
              <a:ext cx="115775" cy="77400"/>
            </a:xfrm>
            <a:custGeom>
              <a:avLst/>
              <a:gdLst/>
              <a:ahLst/>
              <a:cxnLst/>
              <a:rect l="l" t="t" r="r" b="b"/>
              <a:pathLst>
                <a:path w="4631" h="3096" extrusionOk="0">
                  <a:moveTo>
                    <a:pt x="3540" y="0"/>
                  </a:moveTo>
                  <a:cubicBezTo>
                    <a:pt x="3421" y="0"/>
                    <a:pt x="3297" y="37"/>
                    <a:pt x="3177" y="122"/>
                  </a:cubicBezTo>
                  <a:cubicBezTo>
                    <a:pt x="2287" y="749"/>
                    <a:pt x="1123" y="1032"/>
                    <a:pt x="405" y="1885"/>
                  </a:cubicBezTo>
                  <a:cubicBezTo>
                    <a:pt x="1" y="2364"/>
                    <a:pt x="519" y="3096"/>
                    <a:pt x="1065" y="3096"/>
                  </a:cubicBezTo>
                  <a:cubicBezTo>
                    <a:pt x="1179" y="3096"/>
                    <a:pt x="1294" y="3064"/>
                    <a:pt x="1401" y="2992"/>
                  </a:cubicBezTo>
                  <a:cubicBezTo>
                    <a:pt x="2267" y="2418"/>
                    <a:pt x="3260" y="2004"/>
                    <a:pt x="4067" y="1356"/>
                  </a:cubicBezTo>
                  <a:cubicBezTo>
                    <a:pt x="4631" y="906"/>
                    <a:pt x="4134" y="0"/>
                    <a:pt x="3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0"/>
            <p:cNvSpPr/>
            <p:nvPr/>
          </p:nvSpPr>
          <p:spPr>
            <a:xfrm>
              <a:off x="5021650" y="2672113"/>
              <a:ext cx="1370750" cy="1054875"/>
            </a:xfrm>
            <a:custGeom>
              <a:avLst/>
              <a:gdLst/>
              <a:ahLst/>
              <a:cxnLst/>
              <a:rect l="l" t="t" r="r" b="b"/>
              <a:pathLst>
                <a:path w="54830" h="42195" extrusionOk="0">
                  <a:moveTo>
                    <a:pt x="31451" y="0"/>
                  </a:moveTo>
                  <a:lnTo>
                    <a:pt x="5746" y="870"/>
                  </a:lnTo>
                  <a:cubicBezTo>
                    <a:pt x="5746" y="870"/>
                    <a:pt x="0" y="11087"/>
                    <a:pt x="6628" y="16870"/>
                  </a:cubicBezTo>
                  <a:cubicBezTo>
                    <a:pt x="13256" y="22653"/>
                    <a:pt x="19281" y="22292"/>
                    <a:pt x="20364" y="25663"/>
                  </a:cubicBezTo>
                  <a:cubicBezTo>
                    <a:pt x="21451" y="29039"/>
                    <a:pt x="23739" y="40605"/>
                    <a:pt x="23739" y="40605"/>
                  </a:cubicBezTo>
                  <a:cubicBezTo>
                    <a:pt x="23739" y="40605"/>
                    <a:pt x="25750" y="42194"/>
                    <a:pt x="29376" y="42194"/>
                  </a:cubicBezTo>
                  <a:cubicBezTo>
                    <a:pt x="29619" y="42194"/>
                    <a:pt x="29869" y="42187"/>
                    <a:pt x="30126" y="42172"/>
                  </a:cubicBezTo>
                  <a:cubicBezTo>
                    <a:pt x="34223" y="41934"/>
                    <a:pt x="34945" y="40368"/>
                    <a:pt x="34945" y="40368"/>
                  </a:cubicBezTo>
                  <a:cubicBezTo>
                    <a:pt x="34945" y="40368"/>
                    <a:pt x="34338" y="23416"/>
                    <a:pt x="29719" y="17781"/>
                  </a:cubicBezTo>
                  <a:cubicBezTo>
                    <a:pt x="25914" y="13137"/>
                    <a:pt x="23493" y="10292"/>
                    <a:pt x="26750" y="9327"/>
                  </a:cubicBezTo>
                  <a:cubicBezTo>
                    <a:pt x="28324" y="8860"/>
                    <a:pt x="31537" y="8417"/>
                    <a:pt x="34672" y="8417"/>
                  </a:cubicBezTo>
                  <a:cubicBezTo>
                    <a:pt x="38015" y="8417"/>
                    <a:pt x="41270" y="8921"/>
                    <a:pt x="42356" y="10439"/>
                  </a:cubicBezTo>
                  <a:cubicBezTo>
                    <a:pt x="44464" y="13376"/>
                    <a:pt x="34465" y="21447"/>
                    <a:pt x="34465" y="21447"/>
                  </a:cubicBezTo>
                  <a:cubicBezTo>
                    <a:pt x="34465" y="21447"/>
                    <a:pt x="33862" y="27592"/>
                    <a:pt x="39403" y="27956"/>
                  </a:cubicBezTo>
                  <a:cubicBezTo>
                    <a:pt x="39403" y="27956"/>
                    <a:pt x="51937" y="19040"/>
                    <a:pt x="53381" y="10242"/>
                  </a:cubicBezTo>
                  <a:cubicBezTo>
                    <a:pt x="54829" y="1444"/>
                    <a:pt x="31451" y="0"/>
                    <a:pt x="3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0"/>
            <p:cNvSpPr/>
            <p:nvPr/>
          </p:nvSpPr>
          <p:spPr>
            <a:xfrm>
              <a:off x="5225175" y="2672113"/>
              <a:ext cx="611150" cy="125200"/>
            </a:xfrm>
            <a:custGeom>
              <a:avLst/>
              <a:gdLst/>
              <a:ahLst/>
              <a:cxnLst/>
              <a:rect l="l" t="t" r="r" b="b"/>
              <a:pathLst>
                <a:path w="24446" h="5008" extrusionOk="0">
                  <a:moveTo>
                    <a:pt x="23310" y="0"/>
                  </a:moveTo>
                  <a:lnTo>
                    <a:pt x="11965" y="386"/>
                  </a:lnTo>
                  <a:lnTo>
                    <a:pt x="0" y="1715"/>
                  </a:lnTo>
                  <a:cubicBezTo>
                    <a:pt x="0" y="1715"/>
                    <a:pt x="12125" y="5008"/>
                    <a:pt x="17576" y="5008"/>
                  </a:cubicBezTo>
                  <a:cubicBezTo>
                    <a:pt x="18377" y="5008"/>
                    <a:pt x="19033" y="4937"/>
                    <a:pt x="19486" y="4774"/>
                  </a:cubicBezTo>
                  <a:cubicBezTo>
                    <a:pt x="21882" y="3918"/>
                    <a:pt x="23621" y="1542"/>
                    <a:pt x="24446" y="91"/>
                  </a:cubicBezTo>
                  <a:cubicBezTo>
                    <a:pt x="23728" y="25"/>
                    <a:pt x="23310" y="0"/>
                    <a:pt x="2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0"/>
            <p:cNvSpPr/>
            <p:nvPr/>
          </p:nvSpPr>
          <p:spPr>
            <a:xfrm>
              <a:off x="5714875" y="2819988"/>
              <a:ext cx="569500" cy="500800"/>
            </a:xfrm>
            <a:custGeom>
              <a:avLst/>
              <a:gdLst/>
              <a:ahLst/>
              <a:cxnLst/>
              <a:rect l="l" t="t" r="r" b="b"/>
              <a:pathLst>
                <a:path w="22780" h="20032" extrusionOk="0">
                  <a:moveTo>
                    <a:pt x="7127" y="0"/>
                  </a:moveTo>
                  <a:cubicBezTo>
                    <a:pt x="4782" y="0"/>
                    <a:pt x="2452" y="249"/>
                    <a:pt x="453" y="742"/>
                  </a:cubicBezTo>
                  <a:cubicBezTo>
                    <a:pt x="1" y="852"/>
                    <a:pt x="2618" y="2670"/>
                    <a:pt x="2274" y="2797"/>
                  </a:cubicBezTo>
                  <a:cubicBezTo>
                    <a:pt x="3695" y="2619"/>
                    <a:pt x="5330" y="2501"/>
                    <a:pt x="6944" y="2501"/>
                  </a:cubicBezTo>
                  <a:cubicBezTo>
                    <a:pt x="10286" y="2501"/>
                    <a:pt x="13540" y="3005"/>
                    <a:pt x="14627" y="4524"/>
                  </a:cubicBezTo>
                  <a:cubicBezTo>
                    <a:pt x="16735" y="7461"/>
                    <a:pt x="6736" y="15532"/>
                    <a:pt x="6736" y="15532"/>
                  </a:cubicBezTo>
                  <a:cubicBezTo>
                    <a:pt x="6736" y="15532"/>
                    <a:pt x="6482" y="18116"/>
                    <a:pt x="7815" y="20032"/>
                  </a:cubicBezTo>
                  <a:cubicBezTo>
                    <a:pt x="10202" y="18141"/>
                    <a:pt x="17293" y="12178"/>
                    <a:pt x="19540" y="8301"/>
                  </a:cubicBezTo>
                  <a:cubicBezTo>
                    <a:pt x="22780" y="2711"/>
                    <a:pt x="14868" y="0"/>
                    <a:pt x="7127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0"/>
            <p:cNvSpPr/>
            <p:nvPr/>
          </p:nvSpPr>
          <p:spPr>
            <a:xfrm>
              <a:off x="5416400" y="2916113"/>
              <a:ext cx="478900" cy="810625"/>
            </a:xfrm>
            <a:custGeom>
              <a:avLst/>
              <a:gdLst/>
              <a:ahLst/>
              <a:cxnLst/>
              <a:rect l="l" t="t" r="r" b="b"/>
              <a:pathLst>
                <a:path w="19156" h="32425" extrusionOk="0">
                  <a:moveTo>
                    <a:pt x="9677" y="1"/>
                  </a:moveTo>
                  <a:cubicBezTo>
                    <a:pt x="5567" y="1"/>
                    <a:pt x="0" y="4158"/>
                    <a:pt x="5645" y="6930"/>
                  </a:cubicBezTo>
                  <a:cubicBezTo>
                    <a:pt x="12010" y="10059"/>
                    <a:pt x="14885" y="19263"/>
                    <a:pt x="14668" y="25082"/>
                  </a:cubicBezTo>
                  <a:cubicBezTo>
                    <a:pt x="14504" y="29402"/>
                    <a:pt x="14307" y="31391"/>
                    <a:pt x="13929" y="32425"/>
                  </a:cubicBezTo>
                  <a:cubicBezTo>
                    <a:pt x="14065" y="32420"/>
                    <a:pt x="14196" y="32420"/>
                    <a:pt x="14336" y="32412"/>
                  </a:cubicBezTo>
                  <a:cubicBezTo>
                    <a:pt x="18433" y="32174"/>
                    <a:pt x="19155" y="30608"/>
                    <a:pt x="19155" y="30608"/>
                  </a:cubicBezTo>
                  <a:cubicBezTo>
                    <a:pt x="19155" y="30608"/>
                    <a:pt x="18548" y="13656"/>
                    <a:pt x="13929" y="8021"/>
                  </a:cubicBezTo>
                  <a:cubicBezTo>
                    <a:pt x="10595" y="3952"/>
                    <a:pt x="8327" y="1265"/>
                    <a:pt x="10005" y="10"/>
                  </a:cubicBezTo>
                  <a:cubicBezTo>
                    <a:pt x="9897" y="4"/>
                    <a:pt x="9787" y="1"/>
                    <a:pt x="9677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0"/>
            <p:cNvSpPr/>
            <p:nvPr/>
          </p:nvSpPr>
          <p:spPr>
            <a:xfrm>
              <a:off x="5131450" y="2763288"/>
              <a:ext cx="140975" cy="97175"/>
            </a:xfrm>
            <a:custGeom>
              <a:avLst/>
              <a:gdLst/>
              <a:ahLst/>
              <a:cxnLst/>
              <a:rect l="l" t="t" r="r" b="b"/>
              <a:pathLst>
                <a:path w="5639" h="3887" extrusionOk="0">
                  <a:moveTo>
                    <a:pt x="5214" y="0"/>
                  </a:moveTo>
                  <a:cubicBezTo>
                    <a:pt x="5150" y="0"/>
                    <a:pt x="5084" y="19"/>
                    <a:pt x="5021" y="61"/>
                  </a:cubicBezTo>
                  <a:lnTo>
                    <a:pt x="263" y="3232"/>
                  </a:lnTo>
                  <a:cubicBezTo>
                    <a:pt x="1" y="3404"/>
                    <a:pt x="82" y="3814"/>
                    <a:pt x="394" y="3864"/>
                  </a:cubicBezTo>
                  <a:cubicBezTo>
                    <a:pt x="490" y="3878"/>
                    <a:pt x="601" y="3886"/>
                    <a:pt x="731" y="3886"/>
                  </a:cubicBezTo>
                  <a:cubicBezTo>
                    <a:pt x="1126" y="3886"/>
                    <a:pt x="1690" y="3809"/>
                    <a:pt x="2499" y="3584"/>
                  </a:cubicBezTo>
                  <a:cubicBezTo>
                    <a:pt x="4152" y="3120"/>
                    <a:pt x="5083" y="1542"/>
                    <a:pt x="5534" y="483"/>
                  </a:cubicBezTo>
                  <a:cubicBezTo>
                    <a:pt x="5639" y="237"/>
                    <a:pt x="5442" y="0"/>
                    <a:pt x="5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0"/>
            <p:cNvSpPr/>
            <p:nvPr/>
          </p:nvSpPr>
          <p:spPr>
            <a:xfrm>
              <a:off x="5165300" y="2243163"/>
              <a:ext cx="852625" cy="515275"/>
            </a:xfrm>
            <a:custGeom>
              <a:avLst/>
              <a:gdLst/>
              <a:ahLst/>
              <a:cxnLst/>
              <a:rect l="l" t="t" r="r" b="b"/>
              <a:pathLst>
                <a:path w="34105" h="20611" extrusionOk="0">
                  <a:moveTo>
                    <a:pt x="28278" y="1"/>
                  </a:moveTo>
                  <a:cubicBezTo>
                    <a:pt x="26934" y="1"/>
                    <a:pt x="25301" y="236"/>
                    <a:pt x="23350" y="740"/>
                  </a:cubicBezTo>
                  <a:cubicBezTo>
                    <a:pt x="20310" y="1523"/>
                    <a:pt x="14794" y="2521"/>
                    <a:pt x="9094" y="6441"/>
                  </a:cubicBezTo>
                  <a:cubicBezTo>
                    <a:pt x="3388" y="10362"/>
                    <a:pt x="0" y="18028"/>
                    <a:pt x="0" y="18028"/>
                  </a:cubicBezTo>
                  <a:cubicBezTo>
                    <a:pt x="0" y="18028"/>
                    <a:pt x="6649" y="20610"/>
                    <a:pt x="14620" y="20610"/>
                  </a:cubicBezTo>
                  <a:cubicBezTo>
                    <a:pt x="16014" y="20610"/>
                    <a:pt x="17449" y="20531"/>
                    <a:pt x="18896" y="20345"/>
                  </a:cubicBezTo>
                  <a:cubicBezTo>
                    <a:pt x="28609" y="19098"/>
                    <a:pt x="32251" y="10986"/>
                    <a:pt x="33137" y="7056"/>
                  </a:cubicBezTo>
                  <a:cubicBezTo>
                    <a:pt x="34105" y="2778"/>
                    <a:pt x="32889" y="1"/>
                    <a:pt x="28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5539150" y="2297563"/>
              <a:ext cx="159775" cy="450850"/>
            </a:xfrm>
            <a:custGeom>
              <a:avLst/>
              <a:gdLst/>
              <a:ahLst/>
              <a:cxnLst/>
              <a:rect l="l" t="t" r="r" b="b"/>
              <a:pathLst>
                <a:path w="6391" h="18034" extrusionOk="0">
                  <a:moveTo>
                    <a:pt x="2999" y="0"/>
                  </a:moveTo>
                  <a:cubicBezTo>
                    <a:pt x="2522" y="152"/>
                    <a:pt x="2034" y="315"/>
                    <a:pt x="1530" y="496"/>
                  </a:cubicBezTo>
                  <a:cubicBezTo>
                    <a:pt x="1547" y="733"/>
                    <a:pt x="1670" y="972"/>
                    <a:pt x="1953" y="1136"/>
                  </a:cubicBezTo>
                  <a:cubicBezTo>
                    <a:pt x="5070" y="2961"/>
                    <a:pt x="5012" y="6923"/>
                    <a:pt x="4377" y="10065"/>
                  </a:cubicBezTo>
                  <a:cubicBezTo>
                    <a:pt x="3774" y="13043"/>
                    <a:pt x="2424" y="15347"/>
                    <a:pt x="247" y="17427"/>
                  </a:cubicBezTo>
                  <a:cubicBezTo>
                    <a:pt x="66" y="17603"/>
                    <a:pt x="1" y="17821"/>
                    <a:pt x="25" y="18034"/>
                  </a:cubicBezTo>
                  <a:cubicBezTo>
                    <a:pt x="763" y="17882"/>
                    <a:pt x="1608" y="17726"/>
                    <a:pt x="2564" y="17526"/>
                  </a:cubicBezTo>
                  <a:cubicBezTo>
                    <a:pt x="4667" y="15409"/>
                    <a:pt x="5750" y="12259"/>
                    <a:pt x="6140" y="9384"/>
                  </a:cubicBezTo>
                  <a:cubicBezTo>
                    <a:pt x="6390" y="7555"/>
                    <a:pt x="6378" y="5581"/>
                    <a:pt x="5837" y="3839"/>
                  </a:cubicBezTo>
                  <a:cubicBezTo>
                    <a:pt x="5214" y="3498"/>
                    <a:pt x="4832" y="3109"/>
                    <a:pt x="4832" y="3109"/>
                  </a:cubicBezTo>
                  <a:lnTo>
                    <a:pt x="4565" y="1394"/>
                  </a:lnTo>
                  <a:cubicBezTo>
                    <a:pt x="4139" y="865"/>
                    <a:pt x="3622" y="394"/>
                    <a:pt x="2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5800925" y="2466113"/>
              <a:ext cx="119075" cy="106200"/>
            </a:xfrm>
            <a:custGeom>
              <a:avLst/>
              <a:gdLst/>
              <a:ahLst/>
              <a:cxnLst/>
              <a:rect l="l" t="t" r="r" b="b"/>
              <a:pathLst>
                <a:path w="4763" h="4248" extrusionOk="0">
                  <a:moveTo>
                    <a:pt x="4323" y="1"/>
                  </a:moveTo>
                  <a:cubicBezTo>
                    <a:pt x="3188" y="603"/>
                    <a:pt x="1924" y="919"/>
                    <a:pt x="636" y="931"/>
                  </a:cubicBezTo>
                  <a:lnTo>
                    <a:pt x="431" y="931"/>
                  </a:lnTo>
                  <a:cubicBezTo>
                    <a:pt x="1" y="3380"/>
                    <a:pt x="613" y="4247"/>
                    <a:pt x="1793" y="4247"/>
                  </a:cubicBezTo>
                  <a:cubicBezTo>
                    <a:pt x="2122" y="4247"/>
                    <a:pt x="2494" y="4180"/>
                    <a:pt x="2900" y="4061"/>
                  </a:cubicBezTo>
                  <a:cubicBezTo>
                    <a:pt x="4762" y="3511"/>
                    <a:pt x="4324" y="1"/>
                    <a:pt x="4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0"/>
            <p:cNvSpPr/>
            <p:nvPr/>
          </p:nvSpPr>
          <p:spPr>
            <a:xfrm>
              <a:off x="5800400" y="2461838"/>
              <a:ext cx="123675" cy="114725"/>
            </a:xfrm>
            <a:custGeom>
              <a:avLst/>
              <a:gdLst/>
              <a:ahLst/>
              <a:cxnLst/>
              <a:rect l="l" t="t" r="r" b="b"/>
              <a:pathLst>
                <a:path w="4947" h="4589" extrusionOk="0">
                  <a:moveTo>
                    <a:pt x="4344" y="1"/>
                  </a:moveTo>
                  <a:cubicBezTo>
                    <a:pt x="4318" y="1"/>
                    <a:pt x="4291" y="7"/>
                    <a:pt x="4267" y="19"/>
                  </a:cubicBezTo>
                  <a:cubicBezTo>
                    <a:pt x="3159" y="606"/>
                    <a:pt x="1908" y="922"/>
                    <a:pt x="657" y="930"/>
                  </a:cubicBezTo>
                  <a:lnTo>
                    <a:pt x="448" y="935"/>
                  </a:lnTo>
                  <a:cubicBezTo>
                    <a:pt x="366" y="935"/>
                    <a:pt x="296" y="992"/>
                    <a:pt x="284" y="1074"/>
                  </a:cubicBezTo>
                  <a:cubicBezTo>
                    <a:pt x="1" y="2677"/>
                    <a:pt x="144" y="3707"/>
                    <a:pt x="719" y="4224"/>
                  </a:cubicBezTo>
                  <a:cubicBezTo>
                    <a:pt x="994" y="4466"/>
                    <a:pt x="1354" y="4589"/>
                    <a:pt x="1810" y="4589"/>
                  </a:cubicBezTo>
                  <a:cubicBezTo>
                    <a:pt x="2141" y="4589"/>
                    <a:pt x="2527" y="4523"/>
                    <a:pt x="2966" y="4392"/>
                  </a:cubicBezTo>
                  <a:cubicBezTo>
                    <a:pt x="4947" y="3809"/>
                    <a:pt x="4533" y="299"/>
                    <a:pt x="4513" y="151"/>
                  </a:cubicBezTo>
                  <a:cubicBezTo>
                    <a:pt x="4509" y="93"/>
                    <a:pt x="4475" y="44"/>
                    <a:pt x="4422" y="19"/>
                  </a:cubicBezTo>
                  <a:cubicBezTo>
                    <a:pt x="4398" y="7"/>
                    <a:pt x="4371" y="1"/>
                    <a:pt x="4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0"/>
            <p:cNvSpPr/>
            <p:nvPr/>
          </p:nvSpPr>
          <p:spPr>
            <a:xfrm>
              <a:off x="5993700" y="2419238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1"/>
                  </a:moveTo>
                  <a:cubicBezTo>
                    <a:pt x="5" y="6"/>
                    <a:pt x="5" y="10"/>
                    <a:pt x="1" y="13"/>
                  </a:cubicBezTo>
                  <a:cubicBezTo>
                    <a:pt x="5" y="10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A73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5500400" y="2243188"/>
              <a:ext cx="517425" cy="515300"/>
            </a:xfrm>
            <a:custGeom>
              <a:avLst/>
              <a:gdLst/>
              <a:ahLst/>
              <a:cxnLst/>
              <a:rect l="l" t="t" r="r" b="b"/>
              <a:pathLst>
                <a:path w="20697" h="20612" extrusionOk="0">
                  <a:moveTo>
                    <a:pt x="14872" y="1"/>
                  </a:moveTo>
                  <a:cubicBezTo>
                    <a:pt x="14412" y="1"/>
                    <a:pt x="13925" y="29"/>
                    <a:pt x="13403" y="83"/>
                  </a:cubicBezTo>
                  <a:lnTo>
                    <a:pt x="13359" y="698"/>
                  </a:lnTo>
                  <a:cubicBezTo>
                    <a:pt x="14343" y="1301"/>
                    <a:pt x="14728" y="2404"/>
                    <a:pt x="14995" y="3167"/>
                  </a:cubicBezTo>
                  <a:cubicBezTo>
                    <a:pt x="15421" y="4390"/>
                    <a:pt x="15680" y="6694"/>
                    <a:pt x="15352" y="9180"/>
                  </a:cubicBezTo>
                  <a:cubicBezTo>
                    <a:pt x="15663" y="9061"/>
                    <a:pt x="15971" y="8922"/>
                    <a:pt x="16267" y="8765"/>
                  </a:cubicBezTo>
                  <a:cubicBezTo>
                    <a:pt x="16291" y="8754"/>
                    <a:pt x="16320" y="8746"/>
                    <a:pt x="16344" y="8746"/>
                  </a:cubicBezTo>
                  <a:cubicBezTo>
                    <a:pt x="16373" y="8746"/>
                    <a:pt x="16398" y="8754"/>
                    <a:pt x="16422" y="8765"/>
                  </a:cubicBezTo>
                  <a:cubicBezTo>
                    <a:pt x="16475" y="8790"/>
                    <a:pt x="16509" y="8839"/>
                    <a:pt x="16513" y="8897"/>
                  </a:cubicBezTo>
                  <a:cubicBezTo>
                    <a:pt x="16533" y="9045"/>
                    <a:pt x="16947" y="12555"/>
                    <a:pt x="14966" y="13138"/>
                  </a:cubicBezTo>
                  <a:cubicBezTo>
                    <a:pt x="14688" y="13224"/>
                    <a:pt x="14425" y="13278"/>
                    <a:pt x="14187" y="13306"/>
                  </a:cubicBezTo>
                  <a:cubicBezTo>
                    <a:pt x="13149" y="15553"/>
                    <a:pt x="11390" y="17522"/>
                    <a:pt x="8568" y="18486"/>
                  </a:cubicBezTo>
                  <a:cubicBezTo>
                    <a:pt x="6891" y="19057"/>
                    <a:pt x="5405" y="19426"/>
                    <a:pt x="4114" y="19701"/>
                  </a:cubicBezTo>
                  <a:cubicBezTo>
                    <a:pt x="3806" y="20008"/>
                    <a:pt x="3474" y="20295"/>
                    <a:pt x="3122" y="20558"/>
                  </a:cubicBezTo>
                  <a:cubicBezTo>
                    <a:pt x="2654" y="20583"/>
                    <a:pt x="2186" y="20598"/>
                    <a:pt x="1723" y="20607"/>
                  </a:cubicBezTo>
                  <a:cubicBezTo>
                    <a:pt x="1640" y="20488"/>
                    <a:pt x="1591" y="20348"/>
                    <a:pt x="1575" y="20209"/>
                  </a:cubicBezTo>
                  <a:cubicBezTo>
                    <a:pt x="981" y="20328"/>
                    <a:pt x="455" y="20447"/>
                    <a:pt x="0" y="20590"/>
                  </a:cubicBezTo>
                  <a:cubicBezTo>
                    <a:pt x="406" y="20602"/>
                    <a:pt x="812" y="20611"/>
                    <a:pt x="1227" y="20611"/>
                  </a:cubicBezTo>
                  <a:cubicBezTo>
                    <a:pt x="2617" y="20611"/>
                    <a:pt x="4048" y="20528"/>
                    <a:pt x="5492" y="20344"/>
                  </a:cubicBezTo>
                  <a:cubicBezTo>
                    <a:pt x="15205" y="19097"/>
                    <a:pt x="18847" y="10985"/>
                    <a:pt x="19733" y="7055"/>
                  </a:cubicBezTo>
                  <a:cubicBezTo>
                    <a:pt x="19737" y="7052"/>
                    <a:pt x="19737" y="7048"/>
                    <a:pt x="19737" y="7043"/>
                  </a:cubicBezTo>
                  <a:cubicBezTo>
                    <a:pt x="20696" y="2774"/>
                    <a:pt x="19478" y="1"/>
                    <a:pt x="14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5539775" y="2735688"/>
              <a:ext cx="63475" cy="22700"/>
            </a:xfrm>
            <a:custGeom>
              <a:avLst/>
              <a:gdLst/>
              <a:ahLst/>
              <a:cxnLst/>
              <a:rect l="l" t="t" r="r" b="b"/>
              <a:pathLst>
                <a:path w="2539" h="908" extrusionOk="0">
                  <a:moveTo>
                    <a:pt x="2539" y="1"/>
                  </a:moveTo>
                  <a:lnTo>
                    <a:pt x="2539" y="1"/>
                  </a:lnTo>
                  <a:cubicBezTo>
                    <a:pt x="1583" y="201"/>
                    <a:pt x="738" y="357"/>
                    <a:pt x="0" y="509"/>
                  </a:cubicBezTo>
                  <a:cubicBezTo>
                    <a:pt x="16" y="648"/>
                    <a:pt x="65" y="788"/>
                    <a:pt x="148" y="907"/>
                  </a:cubicBezTo>
                  <a:cubicBezTo>
                    <a:pt x="611" y="898"/>
                    <a:pt x="1079" y="883"/>
                    <a:pt x="1547" y="858"/>
                  </a:cubicBezTo>
                  <a:cubicBezTo>
                    <a:pt x="1899" y="595"/>
                    <a:pt x="2231" y="308"/>
                    <a:pt x="2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5855050" y="2461813"/>
              <a:ext cx="69025" cy="114050"/>
            </a:xfrm>
            <a:custGeom>
              <a:avLst/>
              <a:gdLst/>
              <a:ahLst/>
              <a:cxnLst/>
              <a:rect l="l" t="t" r="r" b="b"/>
              <a:pathLst>
                <a:path w="2761" h="4562" extrusionOk="0">
                  <a:moveTo>
                    <a:pt x="2158" y="1"/>
                  </a:moveTo>
                  <a:cubicBezTo>
                    <a:pt x="2134" y="1"/>
                    <a:pt x="2105" y="9"/>
                    <a:pt x="2081" y="20"/>
                  </a:cubicBezTo>
                  <a:cubicBezTo>
                    <a:pt x="1785" y="177"/>
                    <a:pt x="1477" y="316"/>
                    <a:pt x="1166" y="435"/>
                  </a:cubicBezTo>
                  <a:cubicBezTo>
                    <a:pt x="1150" y="558"/>
                    <a:pt x="1129" y="685"/>
                    <a:pt x="1108" y="813"/>
                  </a:cubicBezTo>
                  <a:cubicBezTo>
                    <a:pt x="1416" y="705"/>
                    <a:pt x="1719" y="582"/>
                    <a:pt x="2015" y="435"/>
                  </a:cubicBezTo>
                  <a:lnTo>
                    <a:pt x="2015" y="435"/>
                  </a:lnTo>
                  <a:cubicBezTo>
                    <a:pt x="2068" y="1222"/>
                    <a:pt x="2121" y="3647"/>
                    <a:pt x="686" y="4069"/>
                  </a:cubicBezTo>
                  <a:cubicBezTo>
                    <a:pt x="502" y="4122"/>
                    <a:pt x="330" y="4163"/>
                    <a:pt x="165" y="4196"/>
                  </a:cubicBezTo>
                  <a:cubicBezTo>
                    <a:pt x="112" y="4319"/>
                    <a:pt x="59" y="4442"/>
                    <a:pt x="1" y="4561"/>
                  </a:cubicBezTo>
                  <a:cubicBezTo>
                    <a:pt x="239" y="4533"/>
                    <a:pt x="502" y="4479"/>
                    <a:pt x="780" y="4393"/>
                  </a:cubicBezTo>
                  <a:cubicBezTo>
                    <a:pt x="2761" y="3810"/>
                    <a:pt x="2347" y="300"/>
                    <a:pt x="2327" y="152"/>
                  </a:cubicBezTo>
                  <a:cubicBezTo>
                    <a:pt x="2323" y="94"/>
                    <a:pt x="2289" y="45"/>
                    <a:pt x="2236" y="20"/>
                  </a:cubicBezTo>
                  <a:cubicBezTo>
                    <a:pt x="2212" y="9"/>
                    <a:pt x="2187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5859175" y="2472663"/>
              <a:ext cx="48925" cy="94050"/>
            </a:xfrm>
            <a:custGeom>
              <a:avLst/>
              <a:gdLst/>
              <a:ahLst/>
              <a:cxnLst/>
              <a:rect l="l" t="t" r="r" b="b"/>
              <a:pathLst>
                <a:path w="1957" h="3762" extrusionOk="0">
                  <a:moveTo>
                    <a:pt x="1850" y="1"/>
                  </a:moveTo>
                  <a:lnTo>
                    <a:pt x="1850" y="1"/>
                  </a:lnTo>
                  <a:cubicBezTo>
                    <a:pt x="1554" y="148"/>
                    <a:pt x="1251" y="271"/>
                    <a:pt x="943" y="379"/>
                  </a:cubicBezTo>
                  <a:cubicBezTo>
                    <a:pt x="767" y="1506"/>
                    <a:pt x="468" y="2662"/>
                    <a:pt x="0" y="3762"/>
                  </a:cubicBezTo>
                  <a:cubicBezTo>
                    <a:pt x="165" y="3729"/>
                    <a:pt x="337" y="3688"/>
                    <a:pt x="521" y="3635"/>
                  </a:cubicBezTo>
                  <a:cubicBezTo>
                    <a:pt x="1956" y="3213"/>
                    <a:pt x="1903" y="788"/>
                    <a:pt x="1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4986875" y="1329863"/>
              <a:ext cx="1702875" cy="966600"/>
            </a:xfrm>
            <a:custGeom>
              <a:avLst/>
              <a:gdLst/>
              <a:ahLst/>
              <a:cxnLst/>
              <a:rect l="l" t="t" r="r" b="b"/>
              <a:pathLst>
                <a:path w="68115" h="38664" extrusionOk="0">
                  <a:moveTo>
                    <a:pt x="22519" y="1"/>
                  </a:moveTo>
                  <a:cubicBezTo>
                    <a:pt x="17627" y="1"/>
                    <a:pt x="14871" y="3420"/>
                    <a:pt x="14478" y="5801"/>
                  </a:cubicBezTo>
                  <a:cubicBezTo>
                    <a:pt x="14364" y="6495"/>
                    <a:pt x="13929" y="7089"/>
                    <a:pt x="13335" y="7458"/>
                  </a:cubicBezTo>
                  <a:cubicBezTo>
                    <a:pt x="10476" y="9230"/>
                    <a:pt x="3097" y="14242"/>
                    <a:pt x="1695" y="19549"/>
                  </a:cubicBezTo>
                  <a:cubicBezTo>
                    <a:pt x="0" y="25961"/>
                    <a:pt x="7451" y="38663"/>
                    <a:pt x="14490" y="38663"/>
                  </a:cubicBezTo>
                  <a:cubicBezTo>
                    <a:pt x="14710" y="38663"/>
                    <a:pt x="14929" y="38651"/>
                    <a:pt x="15148" y="38625"/>
                  </a:cubicBezTo>
                  <a:cubicBezTo>
                    <a:pt x="22226" y="37805"/>
                    <a:pt x="33106" y="32237"/>
                    <a:pt x="39041" y="32237"/>
                  </a:cubicBezTo>
                  <a:cubicBezTo>
                    <a:pt x="39158" y="32237"/>
                    <a:pt x="39274" y="32239"/>
                    <a:pt x="39388" y="32244"/>
                  </a:cubicBezTo>
                  <a:cubicBezTo>
                    <a:pt x="43559" y="32406"/>
                    <a:pt x="49917" y="36763"/>
                    <a:pt x="55798" y="36763"/>
                  </a:cubicBezTo>
                  <a:cubicBezTo>
                    <a:pt x="57647" y="36763"/>
                    <a:pt x="59449" y="36332"/>
                    <a:pt x="61121" y="35205"/>
                  </a:cubicBezTo>
                  <a:cubicBezTo>
                    <a:pt x="68114" y="30493"/>
                    <a:pt x="60743" y="16965"/>
                    <a:pt x="57093" y="15218"/>
                  </a:cubicBezTo>
                  <a:cubicBezTo>
                    <a:pt x="56630" y="14996"/>
                    <a:pt x="56130" y="14899"/>
                    <a:pt x="55611" y="14899"/>
                  </a:cubicBezTo>
                  <a:cubicBezTo>
                    <a:pt x="52037" y="14899"/>
                    <a:pt x="47521" y="19476"/>
                    <a:pt x="47521" y="19476"/>
                  </a:cubicBezTo>
                  <a:cubicBezTo>
                    <a:pt x="47521" y="19476"/>
                    <a:pt x="45088" y="4050"/>
                    <a:pt x="38173" y="3135"/>
                  </a:cubicBezTo>
                  <a:cubicBezTo>
                    <a:pt x="37597" y="3059"/>
                    <a:pt x="37060" y="3025"/>
                    <a:pt x="36558" y="3025"/>
                  </a:cubicBezTo>
                  <a:cubicBezTo>
                    <a:pt x="33226" y="3025"/>
                    <a:pt x="31462" y="4553"/>
                    <a:pt x="30586" y="5772"/>
                  </a:cubicBezTo>
                  <a:cubicBezTo>
                    <a:pt x="30457" y="5947"/>
                    <a:pt x="30268" y="6030"/>
                    <a:pt x="30082" y="6030"/>
                  </a:cubicBezTo>
                  <a:cubicBezTo>
                    <a:pt x="29824" y="6030"/>
                    <a:pt x="29570" y="5871"/>
                    <a:pt x="29486" y="5579"/>
                  </a:cubicBezTo>
                  <a:cubicBezTo>
                    <a:pt x="28908" y="3533"/>
                    <a:pt x="27341" y="280"/>
                    <a:pt x="23203" y="23"/>
                  </a:cubicBezTo>
                  <a:cubicBezTo>
                    <a:pt x="22970" y="8"/>
                    <a:pt x="22742" y="1"/>
                    <a:pt x="22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6175600" y="1702338"/>
              <a:ext cx="327325" cy="246175"/>
            </a:xfrm>
            <a:custGeom>
              <a:avLst/>
              <a:gdLst/>
              <a:ahLst/>
              <a:cxnLst/>
              <a:rect l="l" t="t" r="r" b="b"/>
              <a:pathLst>
                <a:path w="13093" h="9847" extrusionOk="0">
                  <a:moveTo>
                    <a:pt x="8061" y="0"/>
                  </a:moveTo>
                  <a:cubicBezTo>
                    <a:pt x="4645" y="0"/>
                    <a:pt x="367" y="4185"/>
                    <a:pt x="0" y="4548"/>
                  </a:cubicBezTo>
                  <a:lnTo>
                    <a:pt x="299" y="9847"/>
                  </a:lnTo>
                  <a:cubicBezTo>
                    <a:pt x="299" y="9847"/>
                    <a:pt x="4770" y="2949"/>
                    <a:pt x="9751" y="2949"/>
                  </a:cubicBezTo>
                  <a:cubicBezTo>
                    <a:pt x="10854" y="2949"/>
                    <a:pt x="11982" y="3287"/>
                    <a:pt x="13092" y="4113"/>
                  </a:cubicBezTo>
                  <a:cubicBezTo>
                    <a:pt x="11882" y="2227"/>
                    <a:pt x="10570" y="811"/>
                    <a:pt x="9544" y="319"/>
                  </a:cubicBezTo>
                  <a:cubicBezTo>
                    <a:pt x="9081" y="97"/>
                    <a:pt x="8581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5956675" y="1815613"/>
              <a:ext cx="264075" cy="349150"/>
            </a:xfrm>
            <a:custGeom>
              <a:avLst/>
              <a:gdLst/>
              <a:ahLst/>
              <a:cxnLst/>
              <a:rect l="l" t="t" r="r" b="b"/>
              <a:pathLst>
                <a:path w="10563" h="13966" extrusionOk="0">
                  <a:moveTo>
                    <a:pt x="8745" y="0"/>
                  </a:moveTo>
                  <a:cubicBezTo>
                    <a:pt x="8745" y="1"/>
                    <a:pt x="8511" y="10862"/>
                    <a:pt x="0" y="13064"/>
                  </a:cubicBezTo>
                  <a:lnTo>
                    <a:pt x="1297" y="13662"/>
                  </a:lnTo>
                  <a:cubicBezTo>
                    <a:pt x="1754" y="13873"/>
                    <a:pt x="2210" y="13965"/>
                    <a:pt x="2662" y="13965"/>
                  </a:cubicBezTo>
                  <a:cubicBezTo>
                    <a:pt x="3844" y="13965"/>
                    <a:pt x="4999" y="13337"/>
                    <a:pt x="6067" y="12572"/>
                  </a:cubicBezTo>
                  <a:cubicBezTo>
                    <a:pt x="9705" y="9963"/>
                    <a:pt x="10562" y="4631"/>
                    <a:pt x="874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5364050" y="1345663"/>
              <a:ext cx="170625" cy="140125"/>
            </a:xfrm>
            <a:custGeom>
              <a:avLst/>
              <a:gdLst/>
              <a:ahLst/>
              <a:cxnLst/>
              <a:rect l="l" t="t" r="r" b="b"/>
              <a:pathLst>
                <a:path w="6825" h="5605" extrusionOk="0">
                  <a:moveTo>
                    <a:pt x="6617" y="0"/>
                  </a:moveTo>
                  <a:cubicBezTo>
                    <a:pt x="6614" y="0"/>
                    <a:pt x="6610" y="1"/>
                    <a:pt x="6607" y="1"/>
                  </a:cubicBezTo>
                  <a:cubicBezTo>
                    <a:pt x="5093" y="108"/>
                    <a:pt x="3743" y="641"/>
                    <a:pt x="2550" y="1585"/>
                  </a:cubicBezTo>
                  <a:cubicBezTo>
                    <a:pt x="1409" y="2479"/>
                    <a:pt x="237" y="3889"/>
                    <a:pt x="16" y="5362"/>
                  </a:cubicBezTo>
                  <a:cubicBezTo>
                    <a:pt x="1" y="5470"/>
                    <a:pt x="114" y="5604"/>
                    <a:pt x="215" y="5604"/>
                  </a:cubicBezTo>
                  <a:cubicBezTo>
                    <a:pt x="256" y="5604"/>
                    <a:pt x="295" y="5583"/>
                    <a:pt x="323" y="5530"/>
                  </a:cubicBezTo>
                  <a:cubicBezTo>
                    <a:pt x="963" y="4312"/>
                    <a:pt x="1483" y="3192"/>
                    <a:pt x="2526" y="2245"/>
                  </a:cubicBezTo>
                  <a:cubicBezTo>
                    <a:pt x="3673" y="1207"/>
                    <a:pt x="5134" y="518"/>
                    <a:pt x="6660" y="264"/>
                  </a:cubicBezTo>
                  <a:cubicBezTo>
                    <a:pt x="6824" y="236"/>
                    <a:pt x="6762" y="0"/>
                    <a:pt x="6617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5024925" y="1718463"/>
              <a:ext cx="83075" cy="267300"/>
            </a:xfrm>
            <a:custGeom>
              <a:avLst/>
              <a:gdLst/>
              <a:ahLst/>
              <a:cxnLst/>
              <a:rect l="l" t="t" r="r" b="b"/>
              <a:pathLst>
                <a:path w="3323" h="10692" extrusionOk="0">
                  <a:moveTo>
                    <a:pt x="3129" y="0"/>
                  </a:moveTo>
                  <a:cubicBezTo>
                    <a:pt x="3107" y="0"/>
                    <a:pt x="3086" y="8"/>
                    <a:pt x="3069" y="27"/>
                  </a:cubicBezTo>
                  <a:cubicBezTo>
                    <a:pt x="451" y="2714"/>
                    <a:pt x="0" y="7089"/>
                    <a:pt x="1251" y="10544"/>
                  </a:cubicBezTo>
                  <a:cubicBezTo>
                    <a:pt x="1282" y="10630"/>
                    <a:pt x="1389" y="10691"/>
                    <a:pt x="1475" y="10691"/>
                  </a:cubicBezTo>
                  <a:cubicBezTo>
                    <a:pt x="1548" y="10691"/>
                    <a:pt x="1607" y="10648"/>
                    <a:pt x="1596" y="10540"/>
                  </a:cubicBezTo>
                  <a:cubicBezTo>
                    <a:pt x="1395" y="8620"/>
                    <a:pt x="956" y="6819"/>
                    <a:pt x="1218" y="4863"/>
                  </a:cubicBezTo>
                  <a:cubicBezTo>
                    <a:pt x="1452" y="3161"/>
                    <a:pt x="2088" y="1491"/>
                    <a:pt x="3253" y="208"/>
                  </a:cubicBezTo>
                  <a:cubicBezTo>
                    <a:pt x="3322" y="132"/>
                    <a:pt x="3219" y="0"/>
                    <a:pt x="3129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0"/>
            <p:cNvSpPr/>
            <p:nvPr/>
          </p:nvSpPr>
          <p:spPr>
            <a:xfrm>
              <a:off x="5394425" y="1570113"/>
              <a:ext cx="157475" cy="176800"/>
            </a:xfrm>
            <a:custGeom>
              <a:avLst/>
              <a:gdLst/>
              <a:ahLst/>
              <a:cxnLst/>
              <a:rect l="l" t="t" r="r" b="b"/>
              <a:pathLst>
                <a:path w="6299" h="7072" extrusionOk="0">
                  <a:moveTo>
                    <a:pt x="133" y="0"/>
                  </a:moveTo>
                  <a:cubicBezTo>
                    <a:pt x="63" y="0"/>
                    <a:pt x="0" y="90"/>
                    <a:pt x="56" y="177"/>
                  </a:cubicBezTo>
                  <a:cubicBezTo>
                    <a:pt x="1618" y="2696"/>
                    <a:pt x="3378" y="5646"/>
                    <a:pt x="6101" y="7056"/>
                  </a:cubicBezTo>
                  <a:cubicBezTo>
                    <a:pt x="6121" y="7067"/>
                    <a:pt x="6140" y="7071"/>
                    <a:pt x="6157" y="7071"/>
                  </a:cubicBezTo>
                  <a:cubicBezTo>
                    <a:pt x="6261" y="7071"/>
                    <a:pt x="6298" y="6904"/>
                    <a:pt x="6204" y="6831"/>
                  </a:cubicBezTo>
                  <a:cubicBezTo>
                    <a:pt x="4944" y="5879"/>
                    <a:pt x="3804" y="4911"/>
                    <a:pt x="2803" y="3681"/>
                  </a:cubicBezTo>
                  <a:cubicBezTo>
                    <a:pt x="1864" y="2532"/>
                    <a:pt x="1036" y="1290"/>
                    <a:pt x="215" y="50"/>
                  </a:cubicBezTo>
                  <a:cubicBezTo>
                    <a:pt x="192" y="15"/>
                    <a:pt x="162" y="0"/>
                    <a:pt x="13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0"/>
            <p:cNvSpPr/>
            <p:nvPr/>
          </p:nvSpPr>
          <p:spPr>
            <a:xfrm>
              <a:off x="5770300" y="1427613"/>
              <a:ext cx="89925" cy="74725"/>
            </a:xfrm>
            <a:custGeom>
              <a:avLst/>
              <a:gdLst/>
              <a:ahLst/>
              <a:cxnLst/>
              <a:rect l="l" t="t" r="r" b="b"/>
              <a:pathLst>
                <a:path w="3597" h="2989" extrusionOk="0">
                  <a:moveTo>
                    <a:pt x="3390" y="0"/>
                  </a:moveTo>
                  <a:cubicBezTo>
                    <a:pt x="3386" y="0"/>
                    <a:pt x="3383" y="0"/>
                    <a:pt x="3379" y="1"/>
                  </a:cubicBezTo>
                  <a:cubicBezTo>
                    <a:pt x="2022" y="107"/>
                    <a:pt x="237" y="1362"/>
                    <a:pt x="15" y="2786"/>
                  </a:cubicBezTo>
                  <a:cubicBezTo>
                    <a:pt x="1" y="2883"/>
                    <a:pt x="86" y="2988"/>
                    <a:pt x="172" y="2988"/>
                  </a:cubicBezTo>
                  <a:cubicBezTo>
                    <a:pt x="206" y="2988"/>
                    <a:pt x="241" y="2972"/>
                    <a:pt x="269" y="2933"/>
                  </a:cubicBezTo>
                  <a:cubicBezTo>
                    <a:pt x="704" y="2334"/>
                    <a:pt x="1000" y="1719"/>
                    <a:pt x="1574" y="1222"/>
                  </a:cubicBezTo>
                  <a:cubicBezTo>
                    <a:pt x="2140" y="734"/>
                    <a:pt x="2776" y="497"/>
                    <a:pt x="3461" y="247"/>
                  </a:cubicBezTo>
                  <a:cubicBezTo>
                    <a:pt x="3596" y="199"/>
                    <a:pt x="3508" y="0"/>
                    <a:pt x="339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5609575" y="1341588"/>
              <a:ext cx="120000" cy="150250"/>
            </a:xfrm>
            <a:custGeom>
              <a:avLst/>
              <a:gdLst/>
              <a:ahLst/>
              <a:cxnLst/>
              <a:rect l="l" t="t" r="r" b="b"/>
              <a:pathLst>
                <a:path w="4800" h="6010" extrusionOk="0">
                  <a:moveTo>
                    <a:pt x="1" y="0"/>
                  </a:moveTo>
                  <a:cubicBezTo>
                    <a:pt x="485" y="455"/>
                    <a:pt x="973" y="1013"/>
                    <a:pt x="1424" y="1714"/>
                  </a:cubicBezTo>
                  <a:cubicBezTo>
                    <a:pt x="3040" y="4216"/>
                    <a:pt x="3482" y="6009"/>
                    <a:pt x="4167" y="6009"/>
                  </a:cubicBezTo>
                  <a:cubicBezTo>
                    <a:pt x="4351" y="6009"/>
                    <a:pt x="4553" y="5879"/>
                    <a:pt x="4800" y="5599"/>
                  </a:cubicBezTo>
                  <a:cubicBezTo>
                    <a:pt x="4652" y="5525"/>
                    <a:pt x="4529" y="5398"/>
                    <a:pt x="4480" y="5214"/>
                  </a:cubicBezTo>
                  <a:cubicBezTo>
                    <a:pt x="3991" y="3495"/>
                    <a:pt x="2806" y="94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5898125" y="1410088"/>
              <a:ext cx="273175" cy="488925"/>
            </a:xfrm>
            <a:custGeom>
              <a:avLst/>
              <a:gdLst/>
              <a:ahLst/>
              <a:cxnLst/>
              <a:rect l="l" t="t" r="r" b="b"/>
              <a:pathLst>
                <a:path w="10927" h="19557" extrusionOk="0">
                  <a:moveTo>
                    <a:pt x="496" y="1"/>
                  </a:moveTo>
                  <a:cubicBezTo>
                    <a:pt x="333" y="1"/>
                    <a:pt x="168" y="7"/>
                    <a:pt x="0" y="21"/>
                  </a:cubicBezTo>
                  <a:cubicBezTo>
                    <a:pt x="1342" y="1120"/>
                    <a:pt x="4447" y="1600"/>
                    <a:pt x="6870" y="7642"/>
                  </a:cubicBezTo>
                  <a:cubicBezTo>
                    <a:pt x="8913" y="12740"/>
                    <a:pt x="10488" y="19556"/>
                    <a:pt x="10488" y="19556"/>
                  </a:cubicBezTo>
                  <a:lnTo>
                    <a:pt x="10927" y="16115"/>
                  </a:lnTo>
                  <a:cubicBezTo>
                    <a:pt x="10602" y="14272"/>
                    <a:pt x="806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5043800" y="1570363"/>
              <a:ext cx="327725" cy="571050"/>
            </a:xfrm>
            <a:custGeom>
              <a:avLst/>
              <a:gdLst/>
              <a:ahLst/>
              <a:cxnLst/>
              <a:rect l="l" t="t" r="r" b="b"/>
              <a:pathLst>
                <a:path w="13109" h="22842" extrusionOk="0">
                  <a:moveTo>
                    <a:pt x="13108" y="0"/>
                  </a:moveTo>
                  <a:cubicBezTo>
                    <a:pt x="13108" y="0"/>
                    <a:pt x="3757" y="3564"/>
                    <a:pt x="1878" y="10073"/>
                  </a:cubicBezTo>
                  <a:cubicBezTo>
                    <a:pt x="0" y="16582"/>
                    <a:pt x="4385" y="22841"/>
                    <a:pt x="4385" y="22841"/>
                  </a:cubicBezTo>
                  <a:lnTo>
                    <a:pt x="13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5905825" y="1784663"/>
              <a:ext cx="239250" cy="257075"/>
            </a:xfrm>
            <a:custGeom>
              <a:avLst/>
              <a:gdLst/>
              <a:ahLst/>
              <a:cxnLst/>
              <a:rect l="l" t="t" r="r" b="b"/>
              <a:pathLst>
                <a:path w="9570" h="10283" extrusionOk="0">
                  <a:moveTo>
                    <a:pt x="4292" y="1"/>
                  </a:moveTo>
                  <a:cubicBezTo>
                    <a:pt x="1192" y="1"/>
                    <a:pt x="1" y="3019"/>
                    <a:pt x="1" y="3019"/>
                  </a:cubicBezTo>
                  <a:lnTo>
                    <a:pt x="1235" y="10283"/>
                  </a:lnTo>
                  <a:cubicBezTo>
                    <a:pt x="1235" y="10283"/>
                    <a:pt x="1236" y="10283"/>
                    <a:pt x="1239" y="10283"/>
                  </a:cubicBezTo>
                  <a:cubicBezTo>
                    <a:pt x="1385" y="10283"/>
                    <a:pt x="5245" y="10259"/>
                    <a:pt x="7522" y="7764"/>
                  </a:cubicBezTo>
                  <a:cubicBezTo>
                    <a:pt x="9569" y="5529"/>
                    <a:pt x="8302" y="390"/>
                    <a:pt x="4815" y="28"/>
                  </a:cubicBezTo>
                  <a:cubicBezTo>
                    <a:pt x="4635" y="10"/>
                    <a:pt x="4461" y="1"/>
                    <a:pt x="429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5947350" y="1819813"/>
              <a:ext cx="258225" cy="344325"/>
            </a:xfrm>
            <a:custGeom>
              <a:avLst/>
              <a:gdLst/>
              <a:ahLst/>
              <a:cxnLst/>
              <a:rect l="l" t="t" r="r" b="b"/>
              <a:pathLst>
                <a:path w="10329" h="13773" extrusionOk="0">
                  <a:moveTo>
                    <a:pt x="9036" y="1"/>
                  </a:moveTo>
                  <a:cubicBezTo>
                    <a:pt x="9036" y="2"/>
                    <a:pt x="8523" y="10714"/>
                    <a:pt x="0" y="12871"/>
                  </a:cubicBezTo>
                  <a:lnTo>
                    <a:pt x="1297" y="13478"/>
                  </a:lnTo>
                  <a:cubicBezTo>
                    <a:pt x="1733" y="13683"/>
                    <a:pt x="2167" y="13773"/>
                    <a:pt x="2594" y="13773"/>
                  </a:cubicBezTo>
                  <a:cubicBezTo>
                    <a:pt x="3778" y="13773"/>
                    <a:pt x="4916" y="13084"/>
                    <a:pt x="5944" y="12231"/>
                  </a:cubicBezTo>
                  <a:cubicBezTo>
                    <a:pt x="9278" y="9463"/>
                    <a:pt x="10328" y="4779"/>
                    <a:pt x="903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5942925" y="1815588"/>
              <a:ext cx="268275" cy="352800"/>
            </a:xfrm>
            <a:custGeom>
              <a:avLst/>
              <a:gdLst/>
              <a:ahLst/>
              <a:cxnLst/>
              <a:rect l="l" t="t" r="r" b="b"/>
              <a:pathLst>
                <a:path w="10731" h="14112" extrusionOk="0">
                  <a:moveTo>
                    <a:pt x="9279" y="1171"/>
                  </a:moveTo>
                  <a:cubicBezTo>
                    <a:pt x="10210" y="5674"/>
                    <a:pt x="9021" y="9775"/>
                    <a:pt x="6013" y="12269"/>
                  </a:cubicBezTo>
                  <a:cubicBezTo>
                    <a:pt x="4800" y="13278"/>
                    <a:pt x="3744" y="13770"/>
                    <a:pt x="2772" y="13770"/>
                  </a:cubicBezTo>
                  <a:cubicBezTo>
                    <a:pt x="2348" y="13770"/>
                    <a:pt x="1941" y="13677"/>
                    <a:pt x="1543" y="13491"/>
                  </a:cubicBezTo>
                  <a:lnTo>
                    <a:pt x="665" y="13081"/>
                  </a:lnTo>
                  <a:cubicBezTo>
                    <a:pt x="7289" y="11109"/>
                    <a:pt x="8905" y="3840"/>
                    <a:pt x="9279" y="1171"/>
                  </a:cubicBezTo>
                  <a:close/>
                  <a:moveTo>
                    <a:pt x="9214" y="0"/>
                  </a:moveTo>
                  <a:cubicBezTo>
                    <a:pt x="9208" y="0"/>
                    <a:pt x="9203" y="1"/>
                    <a:pt x="9197" y="1"/>
                  </a:cubicBezTo>
                  <a:cubicBezTo>
                    <a:pt x="9114" y="10"/>
                    <a:pt x="9049" y="75"/>
                    <a:pt x="9045" y="162"/>
                  </a:cubicBezTo>
                  <a:cubicBezTo>
                    <a:pt x="9040" y="268"/>
                    <a:pt x="8442" y="10772"/>
                    <a:pt x="137" y="12876"/>
                  </a:cubicBezTo>
                  <a:cubicBezTo>
                    <a:pt x="67" y="12892"/>
                    <a:pt x="18" y="12954"/>
                    <a:pt x="9" y="13023"/>
                  </a:cubicBezTo>
                  <a:cubicBezTo>
                    <a:pt x="1" y="13093"/>
                    <a:pt x="42" y="13163"/>
                    <a:pt x="107" y="13192"/>
                  </a:cubicBezTo>
                  <a:lnTo>
                    <a:pt x="1400" y="13799"/>
                  </a:lnTo>
                  <a:cubicBezTo>
                    <a:pt x="1871" y="14021"/>
                    <a:pt x="2331" y="14111"/>
                    <a:pt x="2778" y="14111"/>
                  </a:cubicBezTo>
                  <a:cubicBezTo>
                    <a:pt x="4131" y="14111"/>
                    <a:pt x="5349" y="13262"/>
                    <a:pt x="6227" y="12531"/>
                  </a:cubicBezTo>
                  <a:cubicBezTo>
                    <a:pt x="9553" y="9771"/>
                    <a:pt x="10730" y="5133"/>
                    <a:pt x="9377" y="124"/>
                  </a:cubicBezTo>
                  <a:cubicBezTo>
                    <a:pt x="9358" y="48"/>
                    <a:pt x="9289" y="0"/>
                    <a:pt x="9214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0"/>
            <p:cNvSpPr/>
            <p:nvPr/>
          </p:nvSpPr>
          <p:spPr>
            <a:xfrm>
              <a:off x="6085050" y="1819188"/>
              <a:ext cx="113950" cy="261600"/>
            </a:xfrm>
            <a:custGeom>
              <a:avLst/>
              <a:gdLst/>
              <a:ahLst/>
              <a:cxnLst/>
              <a:rect l="l" t="t" r="r" b="b"/>
              <a:pathLst>
                <a:path w="4558" h="10464" extrusionOk="0">
                  <a:moveTo>
                    <a:pt x="3491" y="1"/>
                  </a:moveTo>
                  <a:cubicBezTo>
                    <a:pt x="3491" y="2"/>
                    <a:pt x="3257" y="5497"/>
                    <a:pt x="1" y="9426"/>
                  </a:cubicBezTo>
                  <a:lnTo>
                    <a:pt x="2109" y="10464"/>
                  </a:lnTo>
                  <a:cubicBezTo>
                    <a:pt x="4086" y="7675"/>
                    <a:pt x="4557" y="3865"/>
                    <a:pt x="3491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0"/>
            <p:cNvSpPr/>
            <p:nvPr/>
          </p:nvSpPr>
          <p:spPr>
            <a:xfrm>
              <a:off x="6080650" y="1814963"/>
              <a:ext cx="122975" cy="270150"/>
            </a:xfrm>
            <a:custGeom>
              <a:avLst/>
              <a:gdLst/>
              <a:ahLst/>
              <a:cxnLst/>
              <a:rect l="l" t="t" r="r" b="b"/>
              <a:pathLst>
                <a:path w="4919" h="10806" extrusionOk="0">
                  <a:moveTo>
                    <a:pt x="3737" y="1179"/>
                  </a:moveTo>
                  <a:lnTo>
                    <a:pt x="3737" y="1179"/>
                  </a:lnTo>
                  <a:cubicBezTo>
                    <a:pt x="4459" y="4628"/>
                    <a:pt x="3925" y="7946"/>
                    <a:pt x="2227" y="10420"/>
                  </a:cubicBezTo>
                  <a:lnTo>
                    <a:pt x="443" y="9538"/>
                  </a:lnTo>
                  <a:cubicBezTo>
                    <a:pt x="2761" y="6638"/>
                    <a:pt x="3507" y="2930"/>
                    <a:pt x="3737" y="1179"/>
                  </a:cubicBezTo>
                  <a:close/>
                  <a:moveTo>
                    <a:pt x="3666" y="1"/>
                  </a:moveTo>
                  <a:cubicBezTo>
                    <a:pt x="3661" y="1"/>
                    <a:pt x="3656" y="1"/>
                    <a:pt x="3650" y="2"/>
                  </a:cubicBezTo>
                  <a:cubicBezTo>
                    <a:pt x="3565" y="11"/>
                    <a:pt x="3503" y="79"/>
                    <a:pt x="3499" y="166"/>
                  </a:cubicBezTo>
                  <a:cubicBezTo>
                    <a:pt x="3495" y="219"/>
                    <a:pt x="3228" y="5646"/>
                    <a:pt x="46" y="9485"/>
                  </a:cubicBezTo>
                  <a:cubicBezTo>
                    <a:pt x="12" y="9525"/>
                    <a:pt x="0" y="9579"/>
                    <a:pt x="8" y="9628"/>
                  </a:cubicBezTo>
                  <a:cubicBezTo>
                    <a:pt x="21" y="9682"/>
                    <a:pt x="54" y="9722"/>
                    <a:pt x="99" y="9747"/>
                  </a:cubicBezTo>
                  <a:lnTo>
                    <a:pt x="2207" y="10789"/>
                  </a:lnTo>
                  <a:cubicBezTo>
                    <a:pt x="2232" y="10797"/>
                    <a:pt x="2257" y="10805"/>
                    <a:pt x="2285" y="10805"/>
                  </a:cubicBezTo>
                  <a:cubicBezTo>
                    <a:pt x="2338" y="10805"/>
                    <a:pt x="2387" y="10780"/>
                    <a:pt x="2420" y="10731"/>
                  </a:cubicBezTo>
                  <a:cubicBezTo>
                    <a:pt x="4405" y="7939"/>
                    <a:pt x="4918" y="4071"/>
                    <a:pt x="3832" y="125"/>
                  </a:cubicBezTo>
                  <a:cubicBezTo>
                    <a:pt x="3812" y="52"/>
                    <a:pt x="3739" y="1"/>
                    <a:pt x="366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0"/>
            <p:cNvSpPr/>
            <p:nvPr/>
          </p:nvSpPr>
          <p:spPr>
            <a:xfrm>
              <a:off x="5548175" y="1415663"/>
              <a:ext cx="205825" cy="83525"/>
            </a:xfrm>
            <a:custGeom>
              <a:avLst/>
              <a:gdLst/>
              <a:ahLst/>
              <a:cxnLst/>
              <a:rect l="l" t="t" r="r" b="b"/>
              <a:pathLst>
                <a:path w="8233" h="3341" extrusionOk="0">
                  <a:moveTo>
                    <a:pt x="4951" y="1"/>
                  </a:moveTo>
                  <a:cubicBezTo>
                    <a:pt x="4883" y="1"/>
                    <a:pt x="4820" y="88"/>
                    <a:pt x="4872" y="175"/>
                  </a:cubicBezTo>
                  <a:cubicBezTo>
                    <a:pt x="4967" y="331"/>
                    <a:pt x="5041" y="503"/>
                    <a:pt x="5094" y="684"/>
                  </a:cubicBezTo>
                  <a:cubicBezTo>
                    <a:pt x="5086" y="704"/>
                    <a:pt x="5086" y="729"/>
                    <a:pt x="5090" y="753"/>
                  </a:cubicBezTo>
                  <a:cubicBezTo>
                    <a:pt x="5135" y="954"/>
                    <a:pt x="5168" y="1180"/>
                    <a:pt x="5168" y="1401"/>
                  </a:cubicBezTo>
                  <a:cubicBezTo>
                    <a:pt x="5131" y="1754"/>
                    <a:pt x="4971" y="2078"/>
                    <a:pt x="4643" y="2304"/>
                  </a:cubicBezTo>
                  <a:cubicBezTo>
                    <a:pt x="3847" y="2165"/>
                    <a:pt x="3029" y="2103"/>
                    <a:pt x="2222" y="2103"/>
                  </a:cubicBezTo>
                  <a:cubicBezTo>
                    <a:pt x="1521" y="2103"/>
                    <a:pt x="828" y="2150"/>
                    <a:pt x="164" y="2234"/>
                  </a:cubicBezTo>
                  <a:cubicBezTo>
                    <a:pt x="0" y="2254"/>
                    <a:pt x="66" y="2492"/>
                    <a:pt x="206" y="2492"/>
                  </a:cubicBezTo>
                  <a:cubicBezTo>
                    <a:pt x="210" y="2492"/>
                    <a:pt x="214" y="2492"/>
                    <a:pt x="217" y="2492"/>
                  </a:cubicBezTo>
                  <a:cubicBezTo>
                    <a:pt x="680" y="2460"/>
                    <a:pt x="1144" y="2443"/>
                    <a:pt x="1609" y="2443"/>
                  </a:cubicBezTo>
                  <a:cubicBezTo>
                    <a:pt x="2284" y="2443"/>
                    <a:pt x="2959" y="2479"/>
                    <a:pt x="3630" y="2562"/>
                  </a:cubicBezTo>
                  <a:cubicBezTo>
                    <a:pt x="4779" y="2702"/>
                    <a:pt x="5857" y="3046"/>
                    <a:pt x="6973" y="3309"/>
                  </a:cubicBezTo>
                  <a:cubicBezTo>
                    <a:pt x="7003" y="3317"/>
                    <a:pt x="7055" y="3325"/>
                    <a:pt x="7095" y="3325"/>
                  </a:cubicBezTo>
                  <a:cubicBezTo>
                    <a:pt x="7116" y="3325"/>
                    <a:pt x="7133" y="3322"/>
                    <a:pt x="7141" y="3317"/>
                  </a:cubicBezTo>
                  <a:cubicBezTo>
                    <a:pt x="7245" y="3332"/>
                    <a:pt x="7345" y="3341"/>
                    <a:pt x="7443" y="3341"/>
                  </a:cubicBezTo>
                  <a:cubicBezTo>
                    <a:pt x="7680" y="3341"/>
                    <a:pt x="7901" y="3290"/>
                    <a:pt x="8113" y="3165"/>
                  </a:cubicBezTo>
                  <a:cubicBezTo>
                    <a:pt x="8232" y="3099"/>
                    <a:pt x="8101" y="2948"/>
                    <a:pt x="8011" y="2944"/>
                  </a:cubicBezTo>
                  <a:cubicBezTo>
                    <a:pt x="7965" y="2944"/>
                    <a:pt x="7920" y="2948"/>
                    <a:pt x="7875" y="2952"/>
                  </a:cubicBezTo>
                  <a:cubicBezTo>
                    <a:pt x="7863" y="2910"/>
                    <a:pt x="7838" y="2870"/>
                    <a:pt x="7789" y="2861"/>
                  </a:cubicBezTo>
                  <a:cubicBezTo>
                    <a:pt x="7395" y="2779"/>
                    <a:pt x="7100" y="2709"/>
                    <a:pt x="6759" y="2644"/>
                  </a:cubicBezTo>
                  <a:cubicBezTo>
                    <a:pt x="6750" y="2642"/>
                    <a:pt x="6740" y="2641"/>
                    <a:pt x="6732" y="2641"/>
                  </a:cubicBezTo>
                  <a:cubicBezTo>
                    <a:pt x="6634" y="2641"/>
                    <a:pt x="6599" y="2762"/>
                    <a:pt x="6649" y="2841"/>
                  </a:cubicBezTo>
                  <a:cubicBezTo>
                    <a:pt x="6485" y="2775"/>
                    <a:pt x="6313" y="2726"/>
                    <a:pt x="6144" y="2669"/>
                  </a:cubicBezTo>
                  <a:cubicBezTo>
                    <a:pt x="6173" y="2648"/>
                    <a:pt x="6201" y="2620"/>
                    <a:pt x="6197" y="2575"/>
                  </a:cubicBezTo>
                  <a:cubicBezTo>
                    <a:pt x="6189" y="2185"/>
                    <a:pt x="6083" y="1861"/>
                    <a:pt x="5866" y="1537"/>
                  </a:cubicBezTo>
                  <a:cubicBezTo>
                    <a:pt x="5866" y="1537"/>
                    <a:pt x="5866" y="1532"/>
                    <a:pt x="5862" y="1532"/>
                  </a:cubicBezTo>
                  <a:cubicBezTo>
                    <a:pt x="5853" y="1520"/>
                    <a:pt x="5849" y="1512"/>
                    <a:pt x="5841" y="1500"/>
                  </a:cubicBezTo>
                  <a:cubicBezTo>
                    <a:pt x="5812" y="1459"/>
                    <a:pt x="5772" y="1442"/>
                    <a:pt x="5735" y="1442"/>
                  </a:cubicBezTo>
                  <a:cubicBezTo>
                    <a:pt x="5723" y="1442"/>
                    <a:pt x="5712" y="1443"/>
                    <a:pt x="5701" y="1446"/>
                  </a:cubicBezTo>
                  <a:cubicBezTo>
                    <a:pt x="5673" y="1331"/>
                    <a:pt x="5623" y="1221"/>
                    <a:pt x="5546" y="1119"/>
                  </a:cubicBezTo>
                  <a:cubicBezTo>
                    <a:pt x="5496" y="958"/>
                    <a:pt x="5423" y="803"/>
                    <a:pt x="5320" y="659"/>
                  </a:cubicBezTo>
                  <a:cubicBezTo>
                    <a:pt x="5311" y="646"/>
                    <a:pt x="5304" y="642"/>
                    <a:pt x="5291" y="634"/>
                  </a:cubicBezTo>
                  <a:cubicBezTo>
                    <a:pt x="5230" y="434"/>
                    <a:pt x="5143" y="241"/>
                    <a:pt x="5029" y="52"/>
                  </a:cubicBezTo>
                  <a:cubicBezTo>
                    <a:pt x="5007" y="16"/>
                    <a:pt x="4979" y="1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0"/>
            <p:cNvSpPr/>
            <p:nvPr/>
          </p:nvSpPr>
          <p:spPr>
            <a:xfrm>
              <a:off x="5950650" y="1551388"/>
              <a:ext cx="169775" cy="121775"/>
            </a:xfrm>
            <a:custGeom>
              <a:avLst/>
              <a:gdLst/>
              <a:ahLst/>
              <a:cxnLst/>
              <a:rect l="l" t="t" r="r" b="b"/>
              <a:pathLst>
                <a:path w="6791" h="4871" extrusionOk="0">
                  <a:moveTo>
                    <a:pt x="532" y="0"/>
                  </a:moveTo>
                  <a:cubicBezTo>
                    <a:pt x="429" y="0"/>
                    <a:pt x="328" y="8"/>
                    <a:pt x="229" y="25"/>
                  </a:cubicBezTo>
                  <a:cubicBezTo>
                    <a:pt x="205" y="29"/>
                    <a:pt x="188" y="41"/>
                    <a:pt x="180" y="53"/>
                  </a:cubicBezTo>
                  <a:cubicBezTo>
                    <a:pt x="160" y="49"/>
                    <a:pt x="139" y="45"/>
                    <a:pt x="123" y="41"/>
                  </a:cubicBezTo>
                  <a:cubicBezTo>
                    <a:pt x="115" y="39"/>
                    <a:pt x="108" y="38"/>
                    <a:pt x="101" y="38"/>
                  </a:cubicBezTo>
                  <a:cubicBezTo>
                    <a:pt x="1" y="38"/>
                    <a:pt x="11" y="195"/>
                    <a:pt x="106" y="222"/>
                  </a:cubicBezTo>
                  <a:cubicBezTo>
                    <a:pt x="1009" y="480"/>
                    <a:pt x="1899" y="812"/>
                    <a:pt x="2747" y="1218"/>
                  </a:cubicBezTo>
                  <a:cubicBezTo>
                    <a:pt x="3486" y="1743"/>
                    <a:pt x="4245" y="2231"/>
                    <a:pt x="4934" y="2830"/>
                  </a:cubicBezTo>
                  <a:cubicBezTo>
                    <a:pt x="5340" y="3187"/>
                    <a:pt x="5623" y="3510"/>
                    <a:pt x="5840" y="4023"/>
                  </a:cubicBezTo>
                  <a:cubicBezTo>
                    <a:pt x="5971" y="4335"/>
                    <a:pt x="6033" y="4581"/>
                    <a:pt x="6287" y="4815"/>
                  </a:cubicBezTo>
                  <a:cubicBezTo>
                    <a:pt x="6329" y="4853"/>
                    <a:pt x="6379" y="4870"/>
                    <a:pt x="6424" y="4870"/>
                  </a:cubicBezTo>
                  <a:cubicBezTo>
                    <a:pt x="6526" y="4870"/>
                    <a:pt x="6608" y="4784"/>
                    <a:pt x="6546" y="4651"/>
                  </a:cubicBezTo>
                  <a:cubicBezTo>
                    <a:pt x="6365" y="4273"/>
                    <a:pt x="6270" y="3851"/>
                    <a:pt x="6070" y="3486"/>
                  </a:cubicBezTo>
                  <a:cubicBezTo>
                    <a:pt x="6070" y="3466"/>
                    <a:pt x="6062" y="3442"/>
                    <a:pt x="6049" y="3421"/>
                  </a:cubicBezTo>
                  <a:cubicBezTo>
                    <a:pt x="6029" y="3392"/>
                    <a:pt x="6009" y="3359"/>
                    <a:pt x="5988" y="3326"/>
                  </a:cubicBezTo>
                  <a:lnTo>
                    <a:pt x="5988" y="3326"/>
                  </a:lnTo>
                  <a:cubicBezTo>
                    <a:pt x="6156" y="3457"/>
                    <a:pt x="6325" y="3593"/>
                    <a:pt x="6488" y="3724"/>
                  </a:cubicBezTo>
                  <a:cubicBezTo>
                    <a:pt x="6518" y="3748"/>
                    <a:pt x="6551" y="3758"/>
                    <a:pt x="6583" y="3758"/>
                  </a:cubicBezTo>
                  <a:cubicBezTo>
                    <a:pt x="6694" y="3758"/>
                    <a:pt x="6791" y="3635"/>
                    <a:pt x="6718" y="3523"/>
                  </a:cubicBezTo>
                  <a:cubicBezTo>
                    <a:pt x="6488" y="3158"/>
                    <a:pt x="6164" y="2793"/>
                    <a:pt x="5787" y="2518"/>
                  </a:cubicBezTo>
                  <a:cubicBezTo>
                    <a:pt x="5857" y="2465"/>
                    <a:pt x="5852" y="2329"/>
                    <a:pt x="5766" y="2255"/>
                  </a:cubicBezTo>
                  <a:cubicBezTo>
                    <a:pt x="5570" y="2083"/>
                    <a:pt x="5340" y="1948"/>
                    <a:pt x="5098" y="1825"/>
                  </a:cubicBezTo>
                  <a:cubicBezTo>
                    <a:pt x="5212" y="1751"/>
                    <a:pt x="5217" y="1547"/>
                    <a:pt x="5069" y="1448"/>
                  </a:cubicBezTo>
                  <a:cubicBezTo>
                    <a:pt x="4298" y="943"/>
                    <a:pt x="3408" y="730"/>
                    <a:pt x="2526" y="483"/>
                  </a:cubicBezTo>
                  <a:cubicBezTo>
                    <a:pt x="1926" y="317"/>
                    <a:pt x="1194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0"/>
            <p:cNvSpPr/>
            <p:nvPr/>
          </p:nvSpPr>
          <p:spPr>
            <a:xfrm>
              <a:off x="5975775" y="1505863"/>
              <a:ext cx="87675" cy="62100"/>
            </a:xfrm>
            <a:custGeom>
              <a:avLst/>
              <a:gdLst/>
              <a:ahLst/>
              <a:cxnLst/>
              <a:rect l="l" t="t" r="r" b="b"/>
              <a:pathLst>
                <a:path w="3507" h="2484" extrusionOk="0">
                  <a:moveTo>
                    <a:pt x="108" y="1"/>
                  </a:moveTo>
                  <a:cubicBezTo>
                    <a:pt x="32" y="1"/>
                    <a:pt x="0" y="125"/>
                    <a:pt x="69" y="180"/>
                  </a:cubicBezTo>
                  <a:cubicBezTo>
                    <a:pt x="1082" y="981"/>
                    <a:pt x="2170" y="1862"/>
                    <a:pt x="3309" y="2465"/>
                  </a:cubicBezTo>
                  <a:cubicBezTo>
                    <a:pt x="3334" y="2478"/>
                    <a:pt x="3356" y="2484"/>
                    <a:pt x="3375" y="2484"/>
                  </a:cubicBezTo>
                  <a:cubicBezTo>
                    <a:pt x="3482" y="2484"/>
                    <a:pt x="3507" y="2307"/>
                    <a:pt x="3416" y="2227"/>
                  </a:cubicBezTo>
                  <a:cubicBezTo>
                    <a:pt x="2456" y="1378"/>
                    <a:pt x="1250" y="676"/>
                    <a:pt x="156" y="16"/>
                  </a:cubicBezTo>
                  <a:cubicBezTo>
                    <a:pt x="138" y="5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0"/>
            <p:cNvSpPr/>
            <p:nvPr/>
          </p:nvSpPr>
          <p:spPr>
            <a:xfrm>
              <a:off x="6130100" y="2123738"/>
              <a:ext cx="408275" cy="79750"/>
            </a:xfrm>
            <a:custGeom>
              <a:avLst/>
              <a:gdLst/>
              <a:ahLst/>
              <a:cxnLst/>
              <a:rect l="l" t="t" r="r" b="b"/>
              <a:pathLst>
                <a:path w="16331" h="3190" extrusionOk="0">
                  <a:moveTo>
                    <a:pt x="15941" y="0"/>
                  </a:moveTo>
                  <a:cubicBezTo>
                    <a:pt x="15886" y="0"/>
                    <a:pt x="15834" y="21"/>
                    <a:pt x="15794" y="70"/>
                  </a:cubicBezTo>
                  <a:cubicBezTo>
                    <a:pt x="14092" y="2162"/>
                    <a:pt x="11500" y="2666"/>
                    <a:pt x="8920" y="2675"/>
                  </a:cubicBezTo>
                  <a:cubicBezTo>
                    <a:pt x="8902" y="2675"/>
                    <a:pt x="8883" y="2675"/>
                    <a:pt x="8864" y="2675"/>
                  </a:cubicBezTo>
                  <a:cubicBezTo>
                    <a:pt x="5913" y="2675"/>
                    <a:pt x="2952" y="2056"/>
                    <a:pt x="233" y="919"/>
                  </a:cubicBezTo>
                  <a:cubicBezTo>
                    <a:pt x="208" y="908"/>
                    <a:pt x="186" y="903"/>
                    <a:pt x="165" y="903"/>
                  </a:cubicBezTo>
                  <a:cubicBezTo>
                    <a:pt x="23" y="903"/>
                    <a:pt x="0" y="1139"/>
                    <a:pt x="156" y="1210"/>
                  </a:cubicBezTo>
                  <a:cubicBezTo>
                    <a:pt x="2932" y="2497"/>
                    <a:pt x="5915" y="3190"/>
                    <a:pt x="8969" y="3190"/>
                  </a:cubicBezTo>
                  <a:cubicBezTo>
                    <a:pt x="9226" y="3190"/>
                    <a:pt x="9483" y="3185"/>
                    <a:pt x="9740" y="3175"/>
                  </a:cubicBezTo>
                  <a:cubicBezTo>
                    <a:pt x="12099" y="3084"/>
                    <a:pt x="14838" y="2490"/>
                    <a:pt x="16220" y="386"/>
                  </a:cubicBezTo>
                  <a:cubicBezTo>
                    <a:pt x="16330" y="220"/>
                    <a:pt x="16121" y="0"/>
                    <a:pt x="1594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0"/>
            <p:cNvSpPr/>
            <p:nvPr/>
          </p:nvSpPr>
          <p:spPr>
            <a:xfrm>
              <a:off x="5099975" y="1570363"/>
              <a:ext cx="1002575" cy="835325"/>
            </a:xfrm>
            <a:custGeom>
              <a:avLst/>
              <a:gdLst/>
              <a:ahLst/>
              <a:cxnLst/>
              <a:rect l="l" t="t" r="r" b="b"/>
              <a:pathLst>
                <a:path w="40103" h="33413" extrusionOk="0">
                  <a:moveTo>
                    <a:pt x="10861" y="0"/>
                  </a:moveTo>
                  <a:cubicBezTo>
                    <a:pt x="10861" y="0"/>
                    <a:pt x="1530" y="7128"/>
                    <a:pt x="751" y="12570"/>
                  </a:cubicBezTo>
                  <a:cubicBezTo>
                    <a:pt x="0" y="17849"/>
                    <a:pt x="1921" y="29325"/>
                    <a:pt x="9470" y="29325"/>
                  </a:cubicBezTo>
                  <a:cubicBezTo>
                    <a:pt x="9712" y="29325"/>
                    <a:pt x="9960" y="29313"/>
                    <a:pt x="10213" y="29289"/>
                  </a:cubicBezTo>
                  <a:cubicBezTo>
                    <a:pt x="18380" y="28513"/>
                    <a:pt x="21747" y="27996"/>
                    <a:pt x="21747" y="27996"/>
                  </a:cubicBezTo>
                  <a:lnTo>
                    <a:pt x="22399" y="32197"/>
                  </a:lnTo>
                  <a:cubicBezTo>
                    <a:pt x="22399" y="32197"/>
                    <a:pt x="23580" y="33413"/>
                    <a:pt x="25191" y="33413"/>
                  </a:cubicBezTo>
                  <a:cubicBezTo>
                    <a:pt x="25495" y="33413"/>
                    <a:pt x="25814" y="33370"/>
                    <a:pt x="26143" y="33267"/>
                  </a:cubicBezTo>
                  <a:cubicBezTo>
                    <a:pt x="28214" y="32619"/>
                    <a:pt x="29134" y="30847"/>
                    <a:pt x="29134" y="30847"/>
                  </a:cubicBezTo>
                  <a:lnTo>
                    <a:pt x="29655" y="23846"/>
                  </a:lnTo>
                  <a:cubicBezTo>
                    <a:pt x="29655" y="23846"/>
                    <a:pt x="31336" y="19441"/>
                    <a:pt x="33929" y="18793"/>
                  </a:cubicBezTo>
                  <a:cubicBezTo>
                    <a:pt x="36520" y="18145"/>
                    <a:pt x="39892" y="16721"/>
                    <a:pt x="40019" y="13350"/>
                  </a:cubicBezTo>
                  <a:cubicBezTo>
                    <a:pt x="40102" y="11206"/>
                    <a:pt x="38298" y="8801"/>
                    <a:pt x="35973" y="8801"/>
                  </a:cubicBezTo>
                  <a:cubicBezTo>
                    <a:pt x="34642" y="8801"/>
                    <a:pt x="33141" y="9589"/>
                    <a:pt x="31726" y="11665"/>
                  </a:cubicBezTo>
                  <a:cubicBezTo>
                    <a:pt x="31726" y="11665"/>
                    <a:pt x="31041" y="11761"/>
                    <a:pt x="29899" y="11761"/>
                  </a:cubicBezTo>
                  <a:cubicBezTo>
                    <a:pt x="25902" y="11761"/>
                    <a:pt x="16304" y="10585"/>
                    <a:pt x="108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0"/>
            <p:cNvSpPr/>
            <p:nvPr/>
          </p:nvSpPr>
          <p:spPr>
            <a:xfrm>
              <a:off x="5598600" y="1957913"/>
              <a:ext cx="210850" cy="156950"/>
            </a:xfrm>
            <a:custGeom>
              <a:avLst/>
              <a:gdLst/>
              <a:ahLst/>
              <a:cxnLst/>
              <a:rect l="l" t="t" r="r" b="b"/>
              <a:pathLst>
                <a:path w="8434" h="6278" extrusionOk="0">
                  <a:moveTo>
                    <a:pt x="5118" y="1"/>
                  </a:moveTo>
                  <a:cubicBezTo>
                    <a:pt x="4404" y="1"/>
                    <a:pt x="3632" y="183"/>
                    <a:pt x="2893" y="563"/>
                  </a:cubicBezTo>
                  <a:cubicBezTo>
                    <a:pt x="965" y="1552"/>
                    <a:pt x="1" y="3508"/>
                    <a:pt x="731" y="4932"/>
                  </a:cubicBezTo>
                  <a:cubicBezTo>
                    <a:pt x="1181" y="5808"/>
                    <a:pt x="2170" y="6277"/>
                    <a:pt x="3315" y="6277"/>
                  </a:cubicBezTo>
                  <a:cubicBezTo>
                    <a:pt x="4028" y="6277"/>
                    <a:pt x="4802" y="6095"/>
                    <a:pt x="5543" y="5715"/>
                  </a:cubicBezTo>
                  <a:cubicBezTo>
                    <a:pt x="7466" y="4727"/>
                    <a:pt x="8434" y="2770"/>
                    <a:pt x="7703" y="1346"/>
                  </a:cubicBezTo>
                  <a:cubicBezTo>
                    <a:pt x="7252" y="470"/>
                    <a:pt x="6261" y="1"/>
                    <a:pt x="511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0"/>
            <p:cNvSpPr/>
            <p:nvPr/>
          </p:nvSpPr>
          <p:spPr>
            <a:xfrm>
              <a:off x="5159750" y="2111338"/>
              <a:ext cx="194625" cy="164700"/>
            </a:xfrm>
            <a:custGeom>
              <a:avLst/>
              <a:gdLst/>
              <a:ahLst/>
              <a:cxnLst/>
              <a:rect l="l" t="t" r="r" b="b"/>
              <a:pathLst>
                <a:path w="7785" h="6588" extrusionOk="0">
                  <a:moveTo>
                    <a:pt x="3858" y="1"/>
                  </a:moveTo>
                  <a:cubicBezTo>
                    <a:pt x="3567" y="1"/>
                    <a:pt x="3270" y="28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813" y="4044"/>
                    <a:pt x="1933" y="5607"/>
                    <a:pt x="3409" y="6588"/>
                  </a:cubicBezTo>
                  <a:cubicBezTo>
                    <a:pt x="3671" y="6583"/>
                    <a:pt x="3942" y="6554"/>
                    <a:pt x="4213" y="6505"/>
                  </a:cubicBezTo>
                  <a:cubicBezTo>
                    <a:pt x="6342" y="6091"/>
                    <a:pt x="7785" y="4324"/>
                    <a:pt x="7440" y="2552"/>
                  </a:cubicBezTo>
                  <a:cubicBezTo>
                    <a:pt x="7144" y="1030"/>
                    <a:pt x="5629" y="1"/>
                    <a:pt x="385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0"/>
            <p:cNvSpPr/>
            <p:nvPr/>
          </p:nvSpPr>
          <p:spPr>
            <a:xfrm>
              <a:off x="5214300" y="1854788"/>
              <a:ext cx="678300" cy="403700"/>
            </a:xfrm>
            <a:custGeom>
              <a:avLst/>
              <a:gdLst/>
              <a:ahLst/>
              <a:cxnLst/>
              <a:rect l="l" t="t" r="r" b="b"/>
              <a:pathLst>
                <a:path w="27132" h="16148" extrusionOk="0">
                  <a:moveTo>
                    <a:pt x="27132" y="0"/>
                  </a:moveTo>
                  <a:lnTo>
                    <a:pt x="20758" y="189"/>
                  </a:lnTo>
                  <a:cubicBezTo>
                    <a:pt x="20758" y="189"/>
                    <a:pt x="21103" y="2448"/>
                    <a:pt x="21230" y="3080"/>
                  </a:cubicBezTo>
                  <a:cubicBezTo>
                    <a:pt x="21358" y="3708"/>
                    <a:pt x="21481" y="8544"/>
                    <a:pt x="16989" y="9861"/>
                  </a:cubicBezTo>
                  <a:cubicBezTo>
                    <a:pt x="16621" y="9969"/>
                    <a:pt x="16262" y="10019"/>
                    <a:pt x="15913" y="10019"/>
                  </a:cubicBezTo>
                  <a:cubicBezTo>
                    <a:pt x="12013" y="10019"/>
                    <a:pt x="9393" y="3802"/>
                    <a:pt x="9393" y="3802"/>
                  </a:cubicBezTo>
                  <a:lnTo>
                    <a:pt x="4431" y="6062"/>
                  </a:lnTo>
                  <a:cubicBezTo>
                    <a:pt x="4431" y="6062"/>
                    <a:pt x="5936" y="11181"/>
                    <a:pt x="4304" y="13912"/>
                  </a:cubicBezTo>
                  <a:cubicBezTo>
                    <a:pt x="3363" y="15486"/>
                    <a:pt x="2078" y="15820"/>
                    <a:pt x="1158" y="15820"/>
                  </a:cubicBezTo>
                  <a:cubicBezTo>
                    <a:pt x="481" y="15820"/>
                    <a:pt x="1" y="15639"/>
                    <a:pt x="1" y="15639"/>
                  </a:cubicBezTo>
                  <a:lnTo>
                    <a:pt x="1" y="15639"/>
                  </a:lnTo>
                  <a:lnTo>
                    <a:pt x="1178" y="16148"/>
                  </a:lnTo>
                  <a:cubicBezTo>
                    <a:pt x="7138" y="15767"/>
                    <a:pt x="5964" y="8843"/>
                    <a:pt x="5517" y="6899"/>
                  </a:cubicBezTo>
                  <a:cubicBezTo>
                    <a:pt x="5447" y="6600"/>
                    <a:pt x="5599" y="6300"/>
                    <a:pt x="5879" y="6173"/>
                  </a:cubicBezTo>
                  <a:lnTo>
                    <a:pt x="9245" y="4672"/>
                  </a:lnTo>
                  <a:cubicBezTo>
                    <a:pt x="9245" y="4672"/>
                    <a:pt x="10655" y="10376"/>
                    <a:pt x="15796" y="10376"/>
                  </a:cubicBezTo>
                  <a:cubicBezTo>
                    <a:pt x="16276" y="10376"/>
                    <a:pt x="16790" y="10326"/>
                    <a:pt x="17338" y="10217"/>
                  </a:cubicBezTo>
                  <a:cubicBezTo>
                    <a:pt x="22411" y="9204"/>
                    <a:pt x="22325" y="4398"/>
                    <a:pt x="22066" y="2437"/>
                  </a:cubicBezTo>
                  <a:cubicBezTo>
                    <a:pt x="22005" y="1961"/>
                    <a:pt x="22321" y="1518"/>
                    <a:pt x="22793" y="1415"/>
                  </a:cubicBezTo>
                  <a:lnTo>
                    <a:pt x="27083" y="480"/>
                  </a:lnTo>
                  <a:lnTo>
                    <a:pt x="27132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0"/>
            <p:cNvSpPr/>
            <p:nvPr/>
          </p:nvSpPr>
          <p:spPr>
            <a:xfrm>
              <a:off x="5108913" y="1570700"/>
              <a:ext cx="259525" cy="494375"/>
            </a:xfrm>
            <a:custGeom>
              <a:avLst/>
              <a:gdLst/>
              <a:ahLst/>
              <a:cxnLst/>
              <a:rect l="l" t="t" r="r" b="b"/>
              <a:pathLst>
                <a:path w="10381" h="19775" extrusionOk="0">
                  <a:moveTo>
                    <a:pt x="10381" y="0"/>
                  </a:moveTo>
                  <a:cubicBezTo>
                    <a:pt x="7559" y="2506"/>
                    <a:pt x="845" y="7744"/>
                    <a:pt x="242" y="12452"/>
                  </a:cubicBezTo>
                  <a:cubicBezTo>
                    <a:pt x="1" y="14364"/>
                    <a:pt x="50" y="17079"/>
                    <a:pt x="620" y="19774"/>
                  </a:cubicBezTo>
                  <a:cubicBezTo>
                    <a:pt x="385" y="11559"/>
                    <a:pt x="2511" y="7806"/>
                    <a:pt x="1038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0"/>
            <p:cNvSpPr/>
            <p:nvPr/>
          </p:nvSpPr>
          <p:spPr>
            <a:xfrm>
              <a:off x="5369450" y="1570363"/>
              <a:ext cx="518050" cy="309450"/>
            </a:xfrm>
            <a:custGeom>
              <a:avLst/>
              <a:gdLst/>
              <a:ahLst/>
              <a:cxnLst/>
              <a:rect l="l" t="t" r="r" b="b"/>
              <a:pathLst>
                <a:path w="20722" h="12378" extrusionOk="0">
                  <a:moveTo>
                    <a:pt x="82" y="0"/>
                  </a:moveTo>
                  <a:cubicBezTo>
                    <a:pt x="82" y="0"/>
                    <a:pt x="50" y="25"/>
                    <a:pt x="0" y="65"/>
                  </a:cubicBezTo>
                  <a:cubicBezTo>
                    <a:pt x="485" y="2727"/>
                    <a:pt x="2842" y="9174"/>
                    <a:pt x="11603" y="11480"/>
                  </a:cubicBezTo>
                  <a:cubicBezTo>
                    <a:pt x="14067" y="12128"/>
                    <a:pt x="15645" y="12378"/>
                    <a:pt x="16920" y="12378"/>
                  </a:cubicBezTo>
                  <a:cubicBezTo>
                    <a:pt x="18298" y="12378"/>
                    <a:pt x="19321" y="12086"/>
                    <a:pt x="20721" y="11689"/>
                  </a:cubicBezTo>
                  <a:lnTo>
                    <a:pt x="20721" y="11689"/>
                  </a:lnTo>
                  <a:cubicBezTo>
                    <a:pt x="20432" y="11718"/>
                    <a:pt x="19875" y="11760"/>
                    <a:pt x="19117" y="11760"/>
                  </a:cubicBezTo>
                  <a:cubicBezTo>
                    <a:pt x="15118" y="11760"/>
                    <a:pt x="5523" y="10582"/>
                    <a:pt x="8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0"/>
            <p:cNvSpPr/>
            <p:nvPr/>
          </p:nvSpPr>
          <p:spPr>
            <a:xfrm>
              <a:off x="5954625" y="1863538"/>
              <a:ext cx="90775" cy="86025"/>
            </a:xfrm>
            <a:custGeom>
              <a:avLst/>
              <a:gdLst/>
              <a:ahLst/>
              <a:cxnLst/>
              <a:rect l="l" t="t" r="r" b="b"/>
              <a:pathLst>
                <a:path w="3631" h="3441" extrusionOk="0">
                  <a:moveTo>
                    <a:pt x="1682" y="1"/>
                  </a:moveTo>
                  <a:cubicBezTo>
                    <a:pt x="1653" y="1"/>
                    <a:pt x="1623" y="1"/>
                    <a:pt x="1592" y="3"/>
                  </a:cubicBezTo>
                  <a:cubicBezTo>
                    <a:pt x="254" y="65"/>
                    <a:pt x="1" y="2997"/>
                    <a:pt x="1" y="2997"/>
                  </a:cubicBezTo>
                  <a:cubicBezTo>
                    <a:pt x="1" y="2997"/>
                    <a:pt x="756" y="2190"/>
                    <a:pt x="1416" y="2190"/>
                  </a:cubicBezTo>
                  <a:cubicBezTo>
                    <a:pt x="1499" y="2190"/>
                    <a:pt x="1579" y="2202"/>
                    <a:pt x="1657" y="2230"/>
                  </a:cubicBezTo>
                  <a:cubicBezTo>
                    <a:pt x="2359" y="2484"/>
                    <a:pt x="1657" y="3440"/>
                    <a:pt x="1657" y="3440"/>
                  </a:cubicBezTo>
                  <a:cubicBezTo>
                    <a:pt x="1657" y="3440"/>
                    <a:pt x="2486" y="2423"/>
                    <a:pt x="2105" y="2041"/>
                  </a:cubicBezTo>
                  <a:cubicBezTo>
                    <a:pt x="1942" y="1877"/>
                    <a:pt x="1686" y="1829"/>
                    <a:pt x="1445" y="1829"/>
                  </a:cubicBezTo>
                  <a:cubicBezTo>
                    <a:pt x="1123" y="1829"/>
                    <a:pt x="829" y="1914"/>
                    <a:pt x="829" y="1914"/>
                  </a:cubicBezTo>
                  <a:cubicBezTo>
                    <a:pt x="829" y="1914"/>
                    <a:pt x="1096" y="646"/>
                    <a:pt x="2113" y="646"/>
                  </a:cubicBezTo>
                  <a:cubicBezTo>
                    <a:pt x="2500" y="646"/>
                    <a:pt x="2998" y="831"/>
                    <a:pt x="3631" y="1341"/>
                  </a:cubicBezTo>
                  <a:cubicBezTo>
                    <a:pt x="3631" y="1341"/>
                    <a:pt x="2964" y="1"/>
                    <a:pt x="168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0"/>
            <p:cNvSpPr/>
            <p:nvPr/>
          </p:nvSpPr>
          <p:spPr>
            <a:xfrm>
              <a:off x="5211625" y="2008788"/>
              <a:ext cx="43600" cy="84100"/>
            </a:xfrm>
            <a:custGeom>
              <a:avLst/>
              <a:gdLst/>
              <a:ahLst/>
              <a:cxnLst/>
              <a:rect l="l" t="t" r="r" b="b"/>
              <a:pathLst>
                <a:path w="1744" h="3364" extrusionOk="0">
                  <a:moveTo>
                    <a:pt x="661" y="1"/>
                  </a:moveTo>
                  <a:cubicBezTo>
                    <a:pt x="645" y="1"/>
                    <a:pt x="628" y="2"/>
                    <a:pt x="612" y="4"/>
                  </a:cubicBezTo>
                  <a:cubicBezTo>
                    <a:pt x="210" y="66"/>
                    <a:pt x="1" y="871"/>
                    <a:pt x="144" y="1797"/>
                  </a:cubicBezTo>
                  <a:cubicBezTo>
                    <a:pt x="282" y="2686"/>
                    <a:pt x="695" y="3364"/>
                    <a:pt x="1083" y="3364"/>
                  </a:cubicBezTo>
                  <a:cubicBezTo>
                    <a:pt x="1100" y="3364"/>
                    <a:pt x="1116" y="3363"/>
                    <a:pt x="1133" y="3360"/>
                  </a:cubicBezTo>
                  <a:cubicBezTo>
                    <a:pt x="1535" y="3298"/>
                    <a:pt x="1744" y="2499"/>
                    <a:pt x="1600" y="1572"/>
                  </a:cubicBezTo>
                  <a:cubicBezTo>
                    <a:pt x="1463" y="682"/>
                    <a:pt x="1050" y="1"/>
                    <a:pt x="661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0"/>
            <p:cNvSpPr/>
            <p:nvPr/>
          </p:nvSpPr>
          <p:spPr>
            <a:xfrm>
              <a:off x="5209300" y="2004563"/>
              <a:ext cx="48400" cy="92650"/>
            </a:xfrm>
            <a:custGeom>
              <a:avLst/>
              <a:gdLst/>
              <a:ahLst/>
              <a:cxnLst/>
              <a:rect l="l" t="t" r="r" b="b"/>
              <a:pathLst>
                <a:path w="1936" h="3706" extrusionOk="0">
                  <a:moveTo>
                    <a:pt x="754" y="338"/>
                  </a:moveTo>
                  <a:cubicBezTo>
                    <a:pt x="873" y="338"/>
                    <a:pt x="1017" y="461"/>
                    <a:pt x="1152" y="674"/>
                  </a:cubicBezTo>
                  <a:cubicBezTo>
                    <a:pt x="1329" y="953"/>
                    <a:pt x="1460" y="1339"/>
                    <a:pt x="1526" y="1765"/>
                  </a:cubicBezTo>
                  <a:cubicBezTo>
                    <a:pt x="1591" y="2191"/>
                    <a:pt x="1583" y="2598"/>
                    <a:pt x="1501" y="2914"/>
                  </a:cubicBezTo>
                  <a:cubicBezTo>
                    <a:pt x="1431" y="3176"/>
                    <a:pt x="1320" y="3344"/>
                    <a:pt x="1201" y="3361"/>
                  </a:cubicBezTo>
                  <a:cubicBezTo>
                    <a:pt x="1193" y="3362"/>
                    <a:pt x="1186" y="3363"/>
                    <a:pt x="1178" y="3363"/>
                  </a:cubicBezTo>
                  <a:cubicBezTo>
                    <a:pt x="941" y="3363"/>
                    <a:pt x="549" y="2842"/>
                    <a:pt x="406" y="1937"/>
                  </a:cubicBezTo>
                  <a:cubicBezTo>
                    <a:pt x="340" y="1511"/>
                    <a:pt x="349" y="1105"/>
                    <a:pt x="430" y="789"/>
                  </a:cubicBezTo>
                  <a:cubicBezTo>
                    <a:pt x="500" y="527"/>
                    <a:pt x="610" y="359"/>
                    <a:pt x="730" y="342"/>
                  </a:cubicBezTo>
                  <a:cubicBezTo>
                    <a:pt x="738" y="342"/>
                    <a:pt x="746" y="338"/>
                    <a:pt x="754" y="338"/>
                  </a:cubicBezTo>
                  <a:close/>
                  <a:moveTo>
                    <a:pt x="758" y="0"/>
                  </a:moveTo>
                  <a:cubicBezTo>
                    <a:pt x="732" y="0"/>
                    <a:pt x="706" y="2"/>
                    <a:pt x="680" y="6"/>
                  </a:cubicBezTo>
                  <a:cubicBezTo>
                    <a:pt x="414" y="46"/>
                    <a:pt x="209" y="293"/>
                    <a:pt x="103" y="703"/>
                  </a:cubicBezTo>
                  <a:cubicBezTo>
                    <a:pt x="8" y="1064"/>
                    <a:pt x="0" y="1519"/>
                    <a:pt x="69" y="1991"/>
                  </a:cubicBezTo>
                  <a:cubicBezTo>
                    <a:pt x="226" y="2992"/>
                    <a:pt x="693" y="3705"/>
                    <a:pt x="1176" y="3705"/>
                  </a:cubicBezTo>
                  <a:cubicBezTo>
                    <a:pt x="1201" y="3705"/>
                    <a:pt x="1226" y="3701"/>
                    <a:pt x="1255" y="3697"/>
                  </a:cubicBezTo>
                  <a:cubicBezTo>
                    <a:pt x="1517" y="3656"/>
                    <a:pt x="1723" y="3410"/>
                    <a:pt x="1829" y="3000"/>
                  </a:cubicBezTo>
                  <a:cubicBezTo>
                    <a:pt x="1924" y="2643"/>
                    <a:pt x="1935" y="2184"/>
                    <a:pt x="1862" y="1712"/>
                  </a:cubicBezTo>
                  <a:cubicBezTo>
                    <a:pt x="1788" y="1240"/>
                    <a:pt x="1640" y="809"/>
                    <a:pt x="1439" y="493"/>
                  </a:cubicBezTo>
                  <a:cubicBezTo>
                    <a:pt x="1236" y="172"/>
                    <a:pt x="999" y="0"/>
                    <a:pt x="758" y="0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0"/>
            <p:cNvSpPr/>
            <p:nvPr/>
          </p:nvSpPr>
          <p:spPr>
            <a:xfrm>
              <a:off x="5595525" y="1884013"/>
              <a:ext cx="43525" cy="84100"/>
            </a:xfrm>
            <a:custGeom>
              <a:avLst/>
              <a:gdLst/>
              <a:ahLst/>
              <a:cxnLst/>
              <a:rect l="l" t="t" r="r" b="b"/>
              <a:pathLst>
                <a:path w="1741" h="3364" extrusionOk="0">
                  <a:moveTo>
                    <a:pt x="658" y="1"/>
                  </a:moveTo>
                  <a:cubicBezTo>
                    <a:pt x="641" y="1"/>
                    <a:pt x="625" y="2"/>
                    <a:pt x="608" y="5"/>
                  </a:cubicBezTo>
                  <a:cubicBezTo>
                    <a:pt x="210" y="66"/>
                    <a:pt x="1" y="870"/>
                    <a:pt x="144" y="1796"/>
                  </a:cubicBezTo>
                  <a:cubicBezTo>
                    <a:pt x="282" y="2686"/>
                    <a:pt x="695" y="3363"/>
                    <a:pt x="1083" y="3363"/>
                  </a:cubicBezTo>
                  <a:cubicBezTo>
                    <a:pt x="1100" y="3363"/>
                    <a:pt x="1116" y="3362"/>
                    <a:pt x="1133" y="3359"/>
                  </a:cubicBezTo>
                  <a:cubicBezTo>
                    <a:pt x="1531" y="3297"/>
                    <a:pt x="1740" y="2498"/>
                    <a:pt x="1596" y="1571"/>
                  </a:cubicBezTo>
                  <a:cubicBezTo>
                    <a:pt x="1459" y="683"/>
                    <a:pt x="1046" y="1"/>
                    <a:pt x="658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0"/>
            <p:cNvSpPr/>
            <p:nvPr/>
          </p:nvSpPr>
          <p:spPr>
            <a:xfrm>
              <a:off x="5593075" y="1879763"/>
              <a:ext cx="48425" cy="92650"/>
            </a:xfrm>
            <a:custGeom>
              <a:avLst/>
              <a:gdLst/>
              <a:ahLst/>
              <a:cxnLst/>
              <a:rect l="l" t="t" r="r" b="b"/>
              <a:pathLst>
                <a:path w="1937" h="3706" extrusionOk="0">
                  <a:moveTo>
                    <a:pt x="755" y="338"/>
                  </a:moveTo>
                  <a:cubicBezTo>
                    <a:pt x="993" y="338"/>
                    <a:pt x="1387" y="859"/>
                    <a:pt x="1526" y="1765"/>
                  </a:cubicBezTo>
                  <a:cubicBezTo>
                    <a:pt x="1592" y="2193"/>
                    <a:pt x="1584" y="2598"/>
                    <a:pt x="1501" y="2918"/>
                  </a:cubicBezTo>
                  <a:cubicBezTo>
                    <a:pt x="1436" y="3177"/>
                    <a:pt x="1321" y="3344"/>
                    <a:pt x="1202" y="3361"/>
                  </a:cubicBezTo>
                  <a:cubicBezTo>
                    <a:pt x="1194" y="3362"/>
                    <a:pt x="1186" y="3363"/>
                    <a:pt x="1178" y="3363"/>
                  </a:cubicBezTo>
                  <a:cubicBezTo>
                    <a:pt x="938" y="3363"/>
                    <a:pt x="550" y="2842"/>
                    <a:pt x="411" y="1938"/>
                  </a:cubicBezTo>
                  <a:cubicBezTo>
                    <a:pt x="341" y="1511"/>
                    <a:pt x="354" y="1105"/>
                    <a:pt x="435" y="790"/>
                  </a:cubicBezTo>
                  <a:cubicBezTo>
                    <a:pt x="501" y="527"/>
                    <a:pt x="615" y="359"/>
                    <a:pt x="735" y="342"/>
                  </a:cubicBezTo>
                  <a:cubicBezTo>
                    <a:pt x="743" y="342"/>
                    <a:pt x="751" y="338"/>
                    <a:pt x="755" y="338"/>
                  </a:cubicBezTo>
                  <a:close/>
                  <a:moveTo>
                    <a:pt x="756" y="1"/>
                  </a:moveTo>
                  <a:cubicBezTo>
                    <a:pt x="731" y="1"/>
                    <a:pt x="706" y="3"/>
                    <a:pt x="681" y="6"/>
                  </a:cubicBezTo>
                  <a:cubicBezTo>
                    <a:pt x="415" y="47"/>
                    <a:pt x="214" y="293"/>
                    <a:pt x="108" y="703"/>
                  </a:cubicBezTo>
                  <a:cubicBezTo>
                    <a:pt x="13" y="1065"/>
                    <a:pt x="0" y="1519"/>
                    <a:pt x="74" y="1991"/>
                  </a:cubicBezTo>
                  <a:cubicBezTo>
                    <a:pt x="231" y="2992"/>
                    <a:pt x="694" y="3706"/>
                    <a:pt x="1178" y="3706"/>
                  </a:cubicBezTo>
                  <a:cubicBezTo>
                    <a:pt x="1206" y="3706"/>
                    <a:pt x="1231" y="3702"/>
                    <a:pt x="1255" y="3698"/>
                  </a:cubicBezTo>
                  <a:cubicBezTo>
                    <a:pt x="1522" y="3656"/>
                    <a:pt x="1723" y="3410"/>
                    <a:pt x="1830" y="3000"/>
                  </a:cubicBezTo>
                  <a:cubicBezTo>
                    <a:pt x="1925" y="2644"/>
                    <a:pt x="1937" y="2184"/>
                    <a:pt x="1863" y="1712"/>
                  </a:cubicBezTo>
                  <a:cubicBezTo>
                    <a:pt x="1706" y="713"/>
                    <a:pt x="1239" y="1"/>
                    <a:pt x="756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0"/>
            <p:cNvSpPr/>
            <p:nvPr/>
          </p:nvSpPr>
          <p:spPr>
            <a:xfrm>
              <a:off x="5455675" y="2188863"/>
              <a:ext cx="42900" cy="20225"/>
            </a:xfrm>
            <a:custGeom>
              <a:avLst/>
              <a:gdLst/>
              <a:ahLst/>
              <a:cxnLst/>
              <a:rect l="l" t="t" r="r" b="b"/>
              <a:pathLst>
                <a:path w="1716" h="809" extrusionOk="0">
                  <a:moveTo>
                    <a:pt x="1715" y="0"/>
                  </a:moveTo>
                  <a:lnTo>
                    <a:pt x="1" y="361"/>
                  </a:lnTo>
                  <a:lnTo>
                    <a:pt x="722" y="8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0"/>
            <p:cNvSpPr/>
            <p:nvPr/>
          </p:nvSpPr>
          <p:spPr>
            <a:xfrm>
              <a:off x="5568550" y="1825538"/>
              <a:ext cx="68275" cy="27600"/>
            </a:xfrm>
            <a:custGeom>
              <a:avLst/>
              <a:gdLst/>
              <a:ahLst/>
              <a:cxnLst/>
              <a:rect l="l" t="t" r="r" b="b"/>
              <a:pathLst>
                <a:path w="2731" h="1104" extrusionOk="0">
                  <a:moveTo>
                    <a:pt x="1226" y="0"/>
                  </a:moveTo>
                  <a:cubicBezTo>
                    <a:pt x="761" y="0"/>
                    <a:pt x="333" y="123"/>
                    <a:pt x="199" y="415"/>
                  </a:cubicBezTo>
                  <a:cubicBezTo>
                    <a:pt x="0" y="846"/>
                    <a:pt x="883" y="1104"/>
                    <a:pt x="1653" y="1104"/>
                  </a:cubicBezTo>
                  <a:cubicBezTo>
                    <a:pt x="2190" y="1104"/>
                    <a:pt x="2673" y="978"/>
                    <a:pt x="2696" y="699"/>
                  </a:cubicBezTo>
                  <a:cubicBezTo>
                    <a:pt x="2731" y="287"/>
                    <a:pt x="1935" y="0"/>
                    <a:pt x="1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0"/>
            <p:cNvSpPr/>
            <p:nvPr/>
          </p:nvSpPr>
          <p:spPr>
            <a:xfrm>
              <a:off x="5567650" y="1821163"/>
              <a:ext cx="73225" cy="36200"/>
            </a:xfrm>
            <a:custGeom>
              <a:avLst/>
              <a:gdLst/>
              <a:ahLst/>
              <a:cxnLst/>
              <a:rect l="l" t="t" r="r" b="b"/>
              <a:pathLst>
                <a:path w="2929" h="1448" extrusionOk="0">
                  <a:moveTo>
                    <a:pt x="1259" y="344"/>
                  </a:moveTo>
                  <a:cubicBezTo>
                    <a:pt x="1481" y="344"/>
                    <a:pt x="1715" y="373"/>
                    <a:pt x="1928" y="431"/>
                  </a:cubicBezTo>
                  <a:cubicBezTo>
                    <a:pt x="2318" y="533"/>
                    <a:pt x="2576" y="709"/>
                    <a:pt x="2564" y="857"/>
                  </a:cubicBezTo>
                  <a:cubicBezTo>
                    <a:pt x="2560" y="914"/>
                    <a:pt x="2474" y="976"/>
                    <a:pt x="2338" y="1025"/>
                  </a:cubicBezTo>
                  <a:cubicBezTo>
                    <a:pt x="2166" y="1083"/>
                    <a:pt x="1939" y="1109"/>
                    <a:pt x="1701" y="1109"/>
                  </a:cubicBezTo>
                  <a:cubicBezTo>
                    <a:pt x="1173" y="1109"/>
                    <a:pt x="589" y="981"/>
                    <a:pt x="411" y="783"/>
                  </a:cubicBezTo>
                  <a:cubicBezTo>
                    <a:pt x="366" y="734"/>
                    <a:pt x="370" y="702"/>
                    <a:pt x="390" y="660"/>
                  </a:cubicBezTo>
                  <a:cubicBezTo>
                    <a:pt x="489" y="443"/>
                    <a:pt x="854" y="344"/>
                    <a:pt x="1259" y="344"/>
                  </a:cubicBezTo>
                  <a:close/>
                  <a:moveTo>
                    <a:pt x="1253" y="1"/>
                  </a:moveTo>
                  <a:cubicBezTo>
                    <a:pt x="727" y="1"/>
                    <a:pt x="247" y="154"/>
                    <a:pt x="78" y="517"/>
                  </a:cubicBezTo>
                  <a:cubicBezTo>
                    <a:pt x="0" y="689"/>
                    <a:pt x="29" y="865"/>
                    <a:pt x="161" y="1009"/>
                  </a:cubicBezTo>
                  <a:cubicBezTo>
                    <a:pt x="415" y="1296"/>
                    <a:pt x="1087" y="1448"/>
                    <a:pt x="1691" y="1448"/>
                  </a:cubicBezTo>
                  <a:cubicBezTo>
                    <a:pt x="1973" y="1448"/>
                    <a:pt x="2244" y="1415"/>
                    <a:pt x="2450" y="1345"/>
                  </a:cubicBezTo>
                  <a:cubicBezTo>
                    <a:pt x="2802" y="1226"/>
                    <a:pt x="2892" y="1029"/>
                    <a:pt x="2904" y="886"/>
                  </a:cubicBezTo>
                  <a:cubicBezTo>
                    <a:pt x="2929" y="550"/>
                    <a:pt x="2601" y="255"/>
                    <a:pt x="2018" y="102"/>
                  </a:cubicBezTo>
                  <a:cubicBezTo>
                    <a:pt x="1772" y="37"/>
                    <a:pt x="1507" y="1"/>
                    <a:pt x="1253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0"/>
            <p:cNvSpPr/>
            <p:nvPr/>
          </p:nvSpPr>
          <p:spPr>
            <a:xfrm>
              <a:off x="5159000" y="1915263"/>
              <a:ext cx="86675" cy="48150"/>
            </a:xfrm>
            <a:custGeom>
              <a:avLst/>
              <a:gdLst/>
              <a:ahLst/>
              <a:cxnLst/>
              <a:rect l="l" t="t" r="r" b="b"/>
              <a:pathLst>
                <a:path w="3467" h="1926" extrusionOk="0">
                  <a:moveTo>
                    <a:pt x="2458" y="0"/>
                  </a:moveTo>
                  <a:cubicBezTo>
                    <a:pt x="1532" y="0"/>
                    <a:pt x="0" y="1141"/>
                    <a:pt x="498" y="1777"/>
                  </a:cubicBezTo>
                  <a:cubicBezTo>
                    <a:pt x="580" y="1880"/>
                    <a:pt x="728" y="1925"/>
                    <a:pt x="915" y="1925"/>
                  </a:cubicBezTo>
                  <a:cubicBezTo>
                    <a:pt x="1782" y="1925"/>
                    <a:pt x="3466" y="945"/>
                    <a:pt x="3000" y="243"/>
                  </a:cubicBezTo>
                  <a:cubicBezTo>
                    <a:pt x="2886" y="73"/>
                    <a:pt x="2691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0"/>
            <p:cNvSpPr/>
            <p:nvPr/>
          </p:nvSpPr>
          <p:spPr>
            <a:xfrm>
              <a:off x="5163025" y="1911013"/>
              <a:ext cx="81050" cy="56575"/>
            </a:xfrm>
            <a:custGeom>
              <a:avLst/>
              <a:gdLst/>
              <a:ahLst/>
              <a:cxnLst/>
              <a:rect l="l" t="t" r="r" b="b"/>
              <a:pathLst>
                <a:path w="3242" h="2263" extrusionOk="0">
                  <a:moveTo>
                    <a:pt x="2298" y="339"/>
                  </a:moveTo>
                  <a:cubicBezTo>
                    <a:pt x="2491" y="339"/>
                    <a:pt x="2622" y="396"/>
                    <a:pt x="2696" y="508"/>
                  </a:cubicBezTo>
                  <a:cubicBezTo>
                    <a:pt x="2909" y="828"/>
                    <a:pt x="2393" y="1242"/>
                    <a:pt x="2228" y="1361"/>
                  </a:cubicBezTo>
                  <a:cubicBezTo>
                    <a:pt x="1724" y="1724"/>
                    <a:pt x="1107" y="1929"/>
                    <a:pt x="747" y="1929"/>
                  </a:cubicBezTo>
                  <a:cubicBezTo>
                    <a:pt x="615" y="1929"/>
                    <a:pt x="518" y="1902"/>
                    <a:pt x="473" y="1844"/>
                  </a:cubicBezTo>
                  <a:cubicBezTo>
                    <a:pt x="444" y="1808"/>
                    <a:pt x="362" y="1701"/>
                    <a:pt x="456" y="1479"/>
                  </a:cubicBezTo>
                  <a:cubicBezTo>
                    <a:pt x="670" y="987"/>
                    <a:pt x="1564" y="401"/>
                    <a:pt x="2200" y="343"/>
                  </a:cubicBezTo>
                  <a:cubicBezTo>
                    <a:pt x="2232" y="343"/>
                    <a:pt x="2265" y="339"/>
                    <a:pt x="2298" y="339"/>
                  </a:cubicBezTo>
                  <a:close/>
                  <a:moveTo>
                    <a:pt x="2302" y="1"/>
                  </a:moveTo>
                  <a:cubicBezTo>
                    <a:pt x="2259" y="1"/>
                    <a:pt x="2214" y="3"/>
                    <a:pt x="2166" y="8"/>
                  </a:cubicBezTo>
                  <a:cubicBezTo>
                    <a:pt x="1408" y="76"/>
                    <a:pt x="407" y="737"/>
                    <a:pt x="144" y="1344"/>
                  </a:cubicBezTo>
                  <a:cubicBezTo>
                    <a:pt x="1" y="1681"/>
                    <a:pt x="99" y="1914"/>
                    <a:pt x="206" y="2054"/>
                  </a:cubicBezTo>
                  <a:cubicBezTo>
                    <a:pt x="320" y="2202"/>
                    <a:pt x="517" y="2263"/>
                    <a:pt x="756" y="2263"/>
                  </a:cubicBezTo>
                  <a:cubicBezTo>
                    <a:pt x="1264" y="2263"/>
                    <a:pt x="1961" y="1971"/>
                    <a:pt x="2425" y="1636"/>
                  </a:cubicBezTo>
                  <a:cubicBezTo>
                    <a:pt x="3040" y="1189"/>
                    <a:pt x="3241" y="712"/>
                    <a:pt x="2978" y="319"/>
                  </a:cubicBezTo>
                  <a:cubicBezTo>
                    <a:pt x="2879" y="172"/>
                    <a:pt x="268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0"/>
            <p:cNvSpPr/>
            <p:nvPr/>
          </p:nvSpPr>
          <p:spPr>
            <a:xfrm>
              <a:off x="5426475" y="2141788"/>
              <a:ext cx="377350" cy="189725"/>
            </a:xfrm>
            <a:custGeom>
              <a:avLst/>
              <a:gdLst/>
              <a:ahLst/>
              <a:cxnLst/>
              <a:rect l="l" t="t" r="r" b="b"/>
              <a:pathLst>
                <a:path w="15094" h="7589" extrusionOk="0">
                  <a:moveTo>
                    <a:pt x="15093" y="0"/>
                  </a:moveTo>
                  <a:lnTo>
                    <a:pt x="15090" y="4"/>
                  </a:lnTo>
                  <a:lnTo>
                    <a:pt x="15090" y="4"/>
                  </a:lnTo>
                  <a:cubicBezTo>
                    <a:pt x="15092" y="1"/>
                    <a:pt x="15093" y="0"/>
                    <a:pt x="15093" y="0"/>
                  </a:cubicBezTo>
                  <a:close/>
                  <a:moveTo>
                    <a:pt x="15090" y="4"/>
                  </a:moveTo>
                  <a:cubicBezTo>
                    <a:pt x="15050" y="53"/>
                    <a:pt x="14572" y="589"/>
                    <a:pt x="12210" y="1608"/>
                  </a:cubicBezTo>
                  <a:cubicBezTo>
                    <a:pt x="9729" y="2682"/>
                    <a:pt x="0" y="6103"/>
                    <a:pt x="0" y="6103"/>
                  </a:cubicBezTo>
                  <a:lnTo>
                    <a:pt x="180" y="6137"/>
                  </a:lnTo>
                  <a:cubicBezTo>
                    <a:pt x="6160" y="5525"/>
                    <a:pt x="8687" y="5139"/>
                    <a:pt x="8687" y="5139"/>
                  </a:cubicBezTo>
                  <a:lnTo>
                    <a:pt x="9040" y="7588"/>
                  </a:lnTo>
                  <a:lnTo>
                    <a:pt x="15090" y="4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0"/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222" y="0"/>
                    <a:pt x="0" y="226"/>
                    <a:pt x="0" y="501"/>
                  </a:cubicBezTo>
                  <a:cubicBezTo>
                    <a:pt x="0" y="776"/>
                    <a:pt x="222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0"/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226" y="1"/>
                    <a:pt x="0" y="222"/>
                    <a:pt x="0" y="501"/>
                  </a:cubicBezTo>
                  <a:cubicBezTo>
                    <a:pt x="0" y="775"/>
                    <a:pt x="226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0"/>
            <p:cNvSpPr/>
            <p:nvPr/>
          </p:nvSpPr>
          <p:spPr>
            <a:xfrm>
              <a:off x="5421650" y="1746213"/>
              <a:ext cx="350700" cy="368800"/>
            </a:xfrm>
            <a:custGeom>
              <a:avLst/>
              <a:gdLst/>
              <a:ahLst/>
              <a:cxnLst/>
              <a:rect l="l" t="t" r="r" b="b"/>
              <a:pathLst>
                <a:path w="14028" h="14752" extrusionOk="0">
                  <a:moveTo>
                    <a:pt x="6445" y="842"/>
                  </a:moveTo>
                  <a:cubicBezTo>
                    <a:pt x="8942" y="842"/>
                    <a:pt x="11379" y="2884"/>
                    <a:pt x="12235" y="5902"/>
                  </a:cubicBezTo>
                  <a:cubicBezTo>
                    <a:pt x="13227" y="9413"/>
                    <a:pt x="11697" y="12924"/>
                    <a:pt x="8814" y="13740"/>
                  </a:cubicBezTo>
                  <a:cubicBezTo>
                    <a:pt x="8407" y="13855"/>
                    <a:pt x="7994" y="13911"/>
                    <a:pt x="7583" y="13911"/>
                  </a:cubicBezTo>
                  <a:cubicBezTo>
                    <a:pt x="5086" y="13911"/>
                    <a:pt x="2648" y="11870"/>
                    <a:pt x="1793" y="8855"/>
                  </a:cubicBezTo>
                  <a:cubicBezTo>
                    <a:pt x="800" y="5340"/>
                    <a:pt x="2329" y="1829"/>
                    <a:pt x="5213" y="1013"/>
                  </a:cubicBezTo>
                  <a:cubicBezTo>
                    <a:pt x="5621" y="898"/>
                    <a:pt x="6034" y="842"/>
                    <a:pt x="6445" y="842"/>
                  </a:cubicBezTo>
                  <a:close/>
                  <a:moveTo>
                    <a:pt x="6370" y="1"/>
                  </a:moveTo>
                  <a:cubicBezTo>
                    <a:pt x="5907" y="1"/>
                    <a:pt x="5442" y="63"/>
                    <a:pt x="4983" y="192"/>
                  </a:cubicBezTo>
                  <a:cubicBezTo>
                    <a:pt x="1727" y="1116"/>
                    <a:pt x="0" y="5078"/>
                    <a:pt x="1119" y="9044"/>
                  </a:cubicBezTo>
                  <a:cubicBezTo>
                    <a:pt x="2085" y="12450"/>
                    <a:pt x="4838" y="14752"/>
                    <a:pt x="7657" y="14752"/>
                  </a:cubicBezTo>
                  <a:cubicBezTo>
                    <a:pt x="8120" y="14752"/>
                    <a:pt x="8585" y="14690"/>
                    <a:pt x="9044" y="14560"/>
                  </a:cubicBezTo>
                  <a:cubicBezTo>
                    <a:pt x="12301" y="13638"/>
                    <a:pt x="14027" y="9676"/>
                    <a:pt x="12907" y="5709"/>
                  </a:cubicBezTo>
                  <a:cubicBezTo>
                    <a:pt x="11943" y="2302"/>
                    <a:pt x="9189" y="1"/>
                    <a:pt x="6370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0"/>
            <p:cNvSpPr/>
            <p:nvPr/>
          </p:nvSpPr>
          <p:spPr>
            <a:xfrm>
              <a:off x="5431775" y="1742013"/>
              <a:ext cx="330400" cy="377250"/>
            </a:xfrm>
            <a:custGeom>
              <a:avLst/>
              <a:gdLst/>
              <a:ahLst/>
              <a:cxnLst/>
              <a:rect l="l" t="t" r="r" b="b"/>
              <a:pathLst>
                <a:path w="13216" h="15090" extrusionOk="0">
                  <a:moveTo>
                    <a:pt x="6043" y="1181"/>
                  </a:moveTo>
                  <a:cubicBezTo>
                    <a:pt x="7027" y="1181"/>
                    <a:pt x="8019" y="1505"/>
                    <a:pt x="8930" y="2141"/>
                  </a:cubicBezTo>
                  <a:cubicBezTo>
                    <a:pt x="10222" y="3043"/>
                    <a:pt x="11194" y="4454"/>
                    <a:pt x="11665" y="6115"/>
                  </a:cubicBezTo>
                  <a:cubicBezTo>
                    <a:pt x="12629" y="9532"/>
                    <a:pt x="11149" y="12956"/>
                    <a:pt x="8360" y="13744"/>
                  </a:cubicBezTo>
                  <a:cubicBezTo>
                    <a:pt x="7970" y="13854"/>
                    <a:pt x="7574" y="13907"/>
                    <a:pt x="7180" y="13907"/>
                  </a:cubicBezTo>
                  <a:cubicBezTo>
                    <a:pt x="4760" y="13907"/>
                    <a:pt x="2384" y="11915"/>
                    <a:pt x="1551" y="8973"/>
                  </a:cubicBezTo>
                  <a:cubicBezTo>
                    <a:pt x="584" y="5557"/>
                    <a:pt x="2068" y="2132"/>
                    <a:pt x="4853" y="1345"/>
                  </a:cubicBezTo>
                  <a:cubicBezTo>
                    <a:pt x="5246" y="1234"/>
                    <a:pt x="5645" y="1181"/>
                    <a:pt x="6043" y="1181"/>
                  </a:cubicBezTo>
                  <a:close/>
                  <a:moveTo>
                    <a:pt x="6043" y="840"/>
                  </a:moveTo>
                  <a:cubicBezTo>
                    <a:pt x="5612" y="840"/>
                    <a:pt x="5183" y="899"/>
                    <a:pt x="4763" y="1017"/>
                  </a:cubicBezTo>
                  <a:cubicBezTo>
                    <a:pt x="1793" y="1858"/>
                    <a:pt x="206" y="5467"/>
                    <a:pt x="1223" y="9068"/>
                  </a:cubicBezTo>
                  <a:cubicBezTo>
                    <a:pt x="2096" y="12157"/>
                    <a:pt x="4612" y="14249"/>
                    <a:pt x="7183" y="14249"/>
                  </a:cubicBezTo>
                  <a:cubicBezTo>
                    <a:pt x="7609" y="14249"/>
                    <a:pt x="8032" y="14191"/>
                    <a:pt x="8454" y="14071"/>
                  </a:cubicBezTo>
                  <a:cubicBezTo>
                    <a:pt x="11423" y="13231"/>
                    <a:pt x="13011" y="9622"/>
                    <a:pt x="11989" y="6020"/>
                  </a:cubicBezTo>
                  <a:cubicBezTo>
                    <a:pt x="11502" y="4286"/>
                    <a:pt x="10480" y="2809"/>
                    <a:pt x="9123" y="1861"/>
                  </a:cubicBezTo>
                  <a:cubicBezTo>
                    <a:pt x="8154" y="1187"/>
                    <a:pt x="7093" y="840"/>
                    <a:pt x="6043" y="840"/>
                  </a:cubicBezTo>
                  <a:close/>
                  <a:moveTo>
                    <a:pt x="5973" y="340"/>
                  </a:moveTo>
                  <a:cubicBezTo>
                    <a:pt x="7084" y="340"/>
                    <a:pt x="8208" y="709"/>
                    <a:pt x="9242" y="1427"/>
                  </a:cubicBezTo>
                  <a:cubicBezTo>
                    <a:pt x="10706" y="2448"/>
                    <a:pt x="11805" y="4044"/>
                    <a:pt x="12339" y="5926"/>
                  </a:cubicBezTo>
                  <a:cubicBezTo>
                    <a:pt x="12867" y="7805"/>
                    <a:pt x="12769" y="9740"/>
                    <a:pt x="12055" y="11377"/>
                  </a:cubicBezTo>
                  <a:cubicBezTo>
                    <a:pt x="11346" y="13001"/>
                    <a:pt x="10119" y="14134"/>
                    <a:pt x="8593" y="14564"/>
                  </a:cubicBezTo>
                  <a:cubicBezTo>
                    <a:pt x="8150" y="14689"/>
                    <a:pt x="7701" y="14749"/>
                    <a:pt x="7253" y="14749"/>
                  </a:cubicBezTo>
                  <a:cubicBezTo>
                    <a:pt x="4510" y="14749"/>
                    <a:pt x="1820" y="12491"/>
                    <a:pt x="879" y="9166"/>
                  </a:cubicBezTo>
                  <a:cubicBezTo>
                    <a:pt x="345" y="7284"/>
                    <a:pt x="448" y="5348"/>
                    <a:pt x="1161" y="3711"/>
                  </a:cubicBezTo>
                  <a:cubicBezTo>
                    <a:pt x="1871" y="2087"/>
                    <a:pt x="3098" y="955"/>
                    <a:pt x="4623" y="525"/>
                  </a:cubicBezTo>
                  <a:cubicBezTo>
                    <a:pt x="5066" y="402"/>
                    <a:pt x="5517" y="340"/>
                    <a:pt x="5973" y="340"/>
                  </a:cubicBezTo>
                  <a:close/>
                  <a:moveTo>
                    <a:pt x="5974" y="0"/>
                  </a:moveTo>
                  <a:cubicBezTo>
                    <a:pt x="5488" y="0"/>
                    <a:pt x="5003" y="67"/>
                    <a:pt x="4529" y="201"/>
                  </a:cubicBezTo>
                  <a:cubicBezTo>
                    <a:pt x="2905" y="660"/>
                    <a:pt x="1600" y="1858"/>
                    <a:pt x="850" y="3576"/>
                  </a:cubicBezTo>
                  <a:cubicBezTo>
                    <a:pt x="103" y="5282"/>
                    <a:pt x="1" y="7300"/>
                    <a:pt x="555" y="9257"/>
                  </a:cubicBezTo>
                  <a:cubicBezTo>
                    <a:pt x="1535" y="12735"/>
                    <a:pt x="4365" y="15089"/>
                    <a:pt x="7256" y="15089"/>
                  </a:cubicBezTo>
                  <a:cubicBezTo>
                    <a:pt x="7732" y="15089"/>
                    <a:pt x="8212" y="15023"/>
                    <a:pt x="8688" y="14892"/>
                  </a:cubicBezTo>
                  <a:cubicBezTo>
                    <a:pt x="10308" y="14433"/>
                    <a:pt x="11616" y="13231"/>
                    <a:pt x="12367" y="11512"/>
                  </a:cubicBezTo>
                  <a:cubicBezTo>
                    <a:pt x="13113" y="9806"/>
                    <a:pt x="13216" y="7788"/>
                    <a:pt x="12663" y="5832"/>
                  </a:cubicBezTo>
                  <a:cubicBezTo>
                    <a:pt x="12108" y="3875"/>
                    <a:pt x="10965" y="2210"/>
                    <a:pt x="9435" y="1148"/>
                  </a:cubicBezTo>
                  <a:cubicBezTo>
                    <a:pt x="8346" y="390"/>
                    <a:pt x="7154" y="0"/>
                    <a:pt x="5974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0"/>
            <p:cNvSpPr/>
            <p:nvPr/>
          </p:nvSpPr>
          <p:spPr>
            <a:xfrm>
              <a:off x="5065625" y="1888513"/>
              <a:ext cx="302000" cy="365875"/>
            </a:xfrm>
            <a:custGeom>
              <a:avLst/>
              <a:gdLst/>
              <a:ahLst/>
              <a:cxnLst/>
              <a:rect l="l" t="t" r="r" b="b"/>
              <a:pathLst>
                <a:path w="12080" h="14635" extrusionOk="0">
                  <a:moveTo>
                    <a:pt x="5086" y="717"/>
                  </a:moveTo>
                  <a:cubicBezTo>
                    <a:pt x="7294" y="717"/>
                    <a:pt x="9583" y="2908"/>
                    <a:pt x="10476" y="6063"/>
                  </a:cubicBezTo>
                  <a:cubicBezTo>
                    <a:pt x="11489" y="9639"/>
                    <a:pt x="10320" y="13101"/>
                    <a:pt x="7871" y="13794"/>
                  </a:cubicBezTo>
                  <a:cubicBezTo>
                    <a:pt x="7581" y="13876"/>
                    <a:pt x="7286" y="13915"/>
                    <a:pt x="6990" y="13915"/>
                  </a:cubicBezTo>
                  <a:cubicBezTo>
                    <a:pt x="4783" y="13915"/>
                    <a:pt x="2497" y="11725"/>
                    <a:pt x="1604" y="8573"/>
                  </a:cubicBezTo>
                  <a:cubicBezTo>
                    <a:pt x="591" y="4993"/>
                    <a:pt x="1760" y="1531"/>
                    <a:pt x="4209" y="838"/>
                  </a:cubicBezTo>
                  <a:cubicBezTo>
                    <a:pt x="4497" y="756"/>
                    <a:pt x="4791" y="717"/>
                    <a:pt x="5086" y="717"/>
                  </a:cubicBezTo>
                  <a:close/>
                  <a:moveTo>
                    <a:pt x="4988" y="0"/>
                  </a:moveTo>
                  <a:cubicBezTo>
                    <a:pt x="4658" y="0"/>
                    <a:pt x="4330" y="44"/>
                    <a:pt x="4008" y="136"/>
                  </a:cubicBezTo>
                  <a:cubicBezTo>
                    <a:pt x="1293" y="903"/>
                    <a:pt x="0" y="4742"/>
                    <a:pt x="1121" y="8709"/>
                  </a:cubicBezTo>
                  <a:cubicBezTo>
                    <a:pt x="2111" y="12205"/>
                    <a:pt x="4649" y="14634"/>
                    <a:pt x="7096" y="14634"/>
                  </a:cubicBezTo>
                  <a:cubicBezTo>
                    <a:pt x="7424" y="14634"/>
                    <a:pt x="7751" y="14590"/>
                    <a:pt x="8072" y="14500"/>
                  </a:cubicBezTo>
                  <a:cubicBezTo>
                    <a:pt x="10787" y="13733"/>
                    <a:pt x="12080" y="9894"/>
                    <a:pt x="10959" y="5928"/>
                  </a:cubicBezTo>
                  <a:cubicBezTo>
                    <a:pt x="9970" y="2428"/>
                    <a:pt x="7434" y="0"/>
                    <a:pt x="4988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0"/>
            <p:cNvSpPr/>
            <p:nvPr/>
          </p:nvSpPr>
          <p:spPr>
            <a:xfrm>
              <a:off x="5060900" y="1884213"/>
              <a:ext cx="311450" cy="374375"/>
            </a:xfrm>
            <a:custGeom>
              <a:avLst/>
              <a:gdLst/>
              <a:ahLst/>
              <a:cxnLst/>
              <a:rect l="l" t="t" r="r" b="b"/>
              <a:pathLst>
                <a:path w="12458" h="14975" extrusionOk="0">
                  <a:moveTo>
                    <a:pt x="5284" y="1059"/>
                  </a:moveTo>
                  <a:cubicBezTo>
                    <a:pt x="6169" y="1059"/>
                    <a:pt x="7097" y="1432"/>
                    <a:pt x="7962" y="2153"/>
                  </a:cubicBezTo>
                  <a:cubicBezTo>
                    <a:pt x="9119" y="3117"/>
                    <a:pt x="10021" y="4582"/>
                    <a:pt x="10501" y="6280"/>
                  </a:cubicBezTo>
                  <a:cubicBezTo>
                    <a:pt x="10981" y="7978"/>
                    <a:pt x="10981" y="9701"/>
                    <a:pt x="10501" y="11128"/>
                  </a:cubicBezTo>
                  <a:cubicBezTo>
                    <a:pt x="10025" y="12535"/>
                    <a:pt x="9143" y="13482"/>
                    <a:pt x="8015" y="13802"/>
                  </a:cubicBezTo>
                  <a:cubicBezTo>
                    <a:pt x="7741" y="13880"/>
                    <a:pt x="7461" y="13917"/>
                    <a:pt x="7180" y="13917"/>
                  </a:cubicBezTo>
                  <a:cubicBezTo>
                    <a:pt x="5050" y="13917"/>
                    <a:pt x="2827" y="11772"/>
                    <a:pt x="1957" y="8696"/>
                  </a:cubicBezTo>
                  <a:cubicBezTo>
                    <a:pt x="1477" y="6998"/>
                    <a:pt x="1477" y="5279"/>
                    <a:pt x="1957" y="3851"/>
                  </a:cubicBezTo>
                  <a:cubicBezTo>
                    <a:pt x="2433" y="2445"/>
                    <a:pt x="3315" y="1493"/>
                    <a:pt x="4443" y="1173"/>
                  </a:cubicBezTo>
                  <a:cubicBezTo>
                    <a:pt x="4718" y="1095"/>
                    <a:pt x="4996" y="1059"/>
                    <a:pt x="5284" y="1059"/>
                  </a:cubicBezTo>
                  <a:close/>
                  <a:moveTo>
                    <a:pt x="5287" y="719"/>
                  </a:moveTo>
                  <a:cubicBezTo>
                    <a:pt x="4969" y="719"/>
                    <a:pt x="4655" y="762"/>
                    <a:pt x="4348" y="849"/>
                  </a:cubicBezTo>
                  <a:cubicBezTo>
                    <a:pt x="3110" y="1198"/>
                    <a:pt x="2146" y="2227"/>
                    <a:pt x="1637" y="3741"/>
                  </a:cubicBezTo>
                  <a:cubicBezTo>
                    <a:pt x="1132" y="5234"/>
                    <a:pt x="1132" y="7026"/>
                    <a:pt x="1630" y="8790"/>
                  </a:cubicBezTo>
                  <a:cubicBezTo>
                    <a:pt x="2544" y="12014"/>
                    <a:pt x="4903" y="14257"/>
                    <a:pt x="7186" y="14257"/>
                  </a:cubicBezTo>
                  <a:cubicBezTo>
                    <a:pt x="7494" y="14257"/>
                    <a:pt x="7806" y="14216"/>
                    <a:pt x="8106" y="14130"/>
                  </a:cubicBezTo>
                  <a:cubicBezTo>
                    <a:pt x="9348" y="13778"/>
                    <a:pt x="10312" y="12752"/>
                    <a:pt x="10821" y="11234"/>
                  </a:cubicBezTo>
                  <a:cubicBezTo>
                    <a:pt x="11326" y="9742"/>
                    <a:pt x="11326" y="7949"/>
                    <a:pt x="10828" y="6189"/>
                  </a:cubicBezTo>
                  <a:cubicBezTo>
                    <a:pt x="10328" y="4426"/>
                    <a:pt x="9389" y="2901"/>
                    <a:pt x="8180" y="1892"/>
                  </a:cubicBezTo>
                  <a:cubicBezTo>
                    <a:pt x="7253" y="1119"/>
                    <a:pt x="6254" y="719"/>
                    <a:pt x="5287" y="719"/>
                  </a:cubicBezTo>
                  <a:close/>
                  <a:moveTo>
                    <a:pt x="5181" y="341"/>
                  </a:moveTo>
                  <a:cubicBezTo>
                    <a:pt x="6169" y="341"/>
                    <a:pt x="7199" y="755"/>
                    <a:pt x="8163" y="1555"/>
                  </a:cubicBezTo>
                  <a:cubicBezTo>
                    <a:pt x="9446" y="2630"/>
                    <a:pt x="10451" y="4258"/>
                    <a:pt x="10985" y="6144"/>
                  </a:cubicBezTo>
                  <a:cubicBezTo>
                    <a:pt x="12080" y="10013"/>
                    <a:pt x="10837" y="13765"/>
                    <a:pt x="8216" y="14507"/>
                  </a:cubicBezTo>
                  <a:cubicBezTo>
                    <a:pt x="7909" y="14594"/>
                    <a:pt x="7597" y="14636"/>
                    <a:pt x="7283" y="14636"/>
                  </a:cubicBezTo>
                  <a:cubicBezTo>
                    <a:pt x="4911" y="14636"/>
                    <a:pt x="2441" y="12251"/>
                    <a:pt x="1473" y="8835"/>
                  </a:cubicBezTo>
                  <a:cubicBezTo>
                    <a:pt x="378" y="4963"/>
                    <a:pt x="1621" y="1210"/>
                    <a:pt x="4242" y="468"/>
                  </a:cubicBezTo>
                  <a:cubicBezTo>
                    <a:pt x="4549" y="382"/>
                    <a:pt x="4861" y="341"/>
                    <a:pt x="5181" y="341"/>
                  </a:cubicBezTo>
                  <a:close/>
                  <a:moveTo>
                    <a:pt x="5186" y="1"/>
                  </a:moveTo>
                  <a:cubicBezTo>
                    <a:pt x="4836" y="1"/>
                    <a:pt x="4490" y="48"/>
                    <a:pt x="4152" y="144"/>
                  </a:cubicBezTo>
                  <a:cubicBezTo>
                    <a:pt x="1350" y="936"/>
                    <a:pt x="0" y="4877"/>
                    <a:pt x="1145" y="8925"/>
                  </a:cubicBezTo>
                  <a:cubicBezTo>
                    <a:pt x="2154" y="12493"/>
                    <a:pt x="4767" y="14975"/>
                    <a:pt x="7290" y="14975"/>
                  </a:cubicBezTo>
                  <a:cubicBezTo>
                    <a:pt x="7634" y="14975"/>
                    <a:pt x="7974" y="14930"/>
                    <a:pt x="8307" y="14836"/>
                  </a:cubicBezTo>
                  <a:cubicBezTo>
                    <a:pt x="11108" y="14044"/>
                    <a:pt x="12458" y="10102"/>
                    <a:pt x="11309" y="6051"/>
                  </a:cubicBezTo>
                  <a:cubicBezTo>
                    <a:pt x="10760" y="4102"/>
                    <a:pt x="9717" y="2412"/>
                    <a:pt x="8380" y="1296"/>
                  </a:cubicBezTo>
                  <a:cubicBezTo>
                    <a:pt x="7358" y="443"/>
                    <a:pt x="6254" y="1"/>
                    <a:pt x="5186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0"/>
            <p:cNvSpPr/>
            <p:nvPr/>
          </p:nvSpPr>
          <p:spPr>
            <a:xfrm>
              <a:off x="5309250" y="1935588"/>
              <a:ext cx="143475" cy="78975"/>
            </a:xfrm>
            <a:custGeom>
              <a:avLst/>
              <a:gdLst/>
              <a:ahLst/>
              <a:cxnLst/>
              <a:rect l="l" t="t" r="r" b="b"/>
              <a:pathLst>
                <a:path w="5739" h="3159" extrusionOk="0">
                  <a:moveTo>
                    <a:pt x="5509" y="0"/>
                  </a:moveTo>
                  <a:lnTo>
                    <a:pt x="1" y="2330"/>
                  </a:lnTo>
                  <a:lnTo>
                    <a:pt x="644" y="3159"/>
                  </a:lnTo>
                  <a:lnTo>
                    <a:pt x="5738" y="566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0"/>
            <p:cNvSpPr/>
            <p:nvPr/>
          </p:nvSpPr>
          <p:spPr>
            <a:xfrm>
              <a:off x="5304850" y="1931288"/>
              <a:ext cx="152600" cy="87600"/>
            </a:xfrm>
            <a:custGeom>
              <a:avLst/>
              <a:gdLst/>
              <a:ahLst/>
              <a:cxnLst/>
              <a:rect l="l" t="t" r="r" b="b"/>
              <a:pathLst>
                <a:path w="6104" h="3504" extrusionOk="0">
                  <a:moveTo>
                    <a:pt x="5591" y="394"/>
                  </a:moveTo>
                  <a:lnTo>
                    <a:pt x="5697" y="660"/>
                  </a:lnTo>
                  <a:lnTo>
                    <a:pt x="870" y="3117"/>
                  </a:lnTo>
                  <a:lnTo>
                    <a:pt x="447" y="2572"/>
                  </a:lnTo>
                  <a:lnTo>
                    <a:pt x="5591" y="394"/>
                  </a:lnTo>
                  <a:close/>
                  <a:moveTo>
                    <a:pt x="5685" y="1"/>
                  </a:moveTo>
                  <a:cubicBezTo>
                    <a:pt x="5662" y="1"/>
                    <a:pt x="5640" y="6"/>
                    <a:pt x="5619" y="17"/>
                  </a:cubicBezTo>
                  <a:lnTo>
                    <a:pt x="111" y="2342"/>
                  </a:lnTo>
                  <a:cubicBezTo>
                    <a:pt x="61" y="2362"/>
                    <a:pt x="25" y="2408"/>
                    <a:pt x="12" y="2457"/>
                  </a:cubicBezTo>
                  <a:cubicBezTo>
                    <a:pt x="0" y="2510"/>
                    <a:pt x="8" y="2563"/>
                    <a:pt x="42" y="2604"/>
                  </a:cubicBezTo>
                  <a:lnTo>
                    <a:pt x="686" y="3437"/>
                  </a:lnTo>
                  <a:cubicBezTo>
                    <a:pt x="718" y="3479"/>
                    <a:pt x="771" y="3503"/>
                    <a:pt x="820" y="3503"/>
                  </a:cubicBezTo>
                  <a:cubicBezTo>
                    <a:pt x="845" y="3503"/>
                    <a:pt x="874" y="3494"/>
                    <a:pt x="898" y="3482"/>
                  </a:cubicBezTo>
                  <a:lnTo>
                    <a:pt x="5988" y="890"/>
                  </a:lnTo>
                  <a:cubicBezTo>
                    <a:pt x="6066" y="849"/>
                    <a:pt x="6103" y="759"/>
                    <a:pt x="6071" y="677"/>
                  </a:cubicBezTo>
                  <a:lnTo>
                    <a:pt x="5845" y="107"/>
                  </a:lnTo>
                  <a:cubicBezTo>
                    <a:pt x="5825" y="66"/>
                    <a:pt x="5791" y="33"/>
                    <a:pt x="5751" y="17"/>
                  </a:cubicBezTo>
                  <a:cubicBezTo>
                    <a:pt x="5730" y="6"/>
                    <a:pt x="5708" y="1"/>
                    <a:pt x="568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0"/>
            <p:cNvSpPr/>
            <p:nvPr/>
          </p:nvSpPr>
          <p:spPr>
            <a:xfrm>
              <a:off x="5725250" y="1846063"/>
              <a:ext cx="174750" cy="28425"/>
            </a:xfrm>
            <a:custGeom>
              <a:avLst/>
              <a:gdLst/>
              <a:ahLst/>
              <a:cxnLst/>
              <a:rect l="l" t="t" r="r" b="b"/>
              <a:pathLst>
                <a:path w="6990" h="1137" extrusionOk="0">
                  <a:moveTo>
                    <a:pt x="0" y="1"/>
                  </a:moveTo>
                  <a:lnTo>
                    <a:pt x="456" y="1137"/>
                  </a:lnTo>
                  <a:lnTo>
                    <a:pt x="6476" y="628"/>
                  </a:lnTo>
                  <a:lnTo>
                    <a:pt x="6989" y="1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0"/>
            <p:cNvSpPr/>
            <p:nvPr/>
          </p:nvSpPr>
          <p:spPr>
            <a:xfrm>
              <a:off x="5720850" y="1841863"/>
              <a:ext cx="183675" cy="36950"/>
            </a:xfrm>
            <a:custGeom>
              <a:avLst/>
              <a:gdLst/>
              <a:ahLst/>
              <a:cxnLst/>
              <a:rect l="l" t="t" r="r" b="b"/>
              <a:pathLst>
                <a:path w="7347" h="1478" extrusionOk="0">
                  <a:moveTo>
                    <a:pt x="6809" y="341"/>
                  </a:moveTo>
                  <a:lnTo>
                    <a:pt x="6567" y="633"/>
                  </a:lnTo>
                  <a:lnTo>
                    <a:pt x="742" y="1125"/>
                  </a:lnTo>
                  <a:lnTo>
                    <a:pt x="431" y="341"/>
                  </a:lnTo>
                  <a:close/>
                  <a:moveTo>
                    <a:pt x="176" y="1"/>
                  </a:moveTo>
                  <a:cubicBezTo>
                    <a:pt x="123" y="1"/>
                    <a:pt x="70" y="29"/>
                    <a:pt x="37" y="74"/>
                  </a:cubicBezTo>
                  <a:cubicBezTo>
                    <a:pt x="8" y="120"/>
                    <a:pt x="0" y="181"/>
                    <a:pt x="21" y="234"/>
                  </a:cubicBezTo>
                  <a:lnTo>
                    <a:pt x="476" y="1371"/>
                  </a:lnTo>
                  <a:cubicBezTo>
                    <a:pt x="500" y="1432"/>
                    <a:pt x="562" y="1477"/>
                    <a:pt x="632" y="1477"/>
                  </a:cubicBezTo>
                  <a:cubicBezTo>
                    <a:pt x="636" y="1477"/>
                    <a:pt x="644" y="1477"/>
                    <a:pt x="648" y="1473"/>
                  </a:cubicBezTo>
                  <a:lnTo>
                    <a:pt x="6669" y="964"/>
                  </a:lnTo>
                  <a:cubicBezTo>
                    <a:pt x="6714" y="960"/>
                    <a:pt x="6756" y="940"/>
                    <a:pt x="6784" y="903"/>
                  </a:cubicBezTo>
                  <a:lnTo>
                    <a:pt x="7297" y="275"/>
                  </a:lnTo>
                  <a:cubicBezTo>
                    <a:pt x="7338" y="226"/>
                    <a:pt x="7346" y="156"/>
                    <a:pt x="7317" y="99"/>
                  </a:cubicBezTo>
                  <a:cubicBezTo>
                    <a:pt x="7288" y="37"/>
                    <a:pt x="7231" y="1"/>
                    <a:pt x="716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0"/>
            <p:cNvSpPr/>
            <p:nvPr/>
          </p:nvSpPr>
          <p:spPr>
            <a:xfrm>
              <a:off x="5550525" y="1771538"/>
              <a:ext cx="150750" cy="73225"/>
            </a:xfrm>
            <a:custGeom>
              <a:avLst/>
              <a:gdLst/>
              <a:ahLst/>
              <a:cxnLst/>
              <a:rect l="l" t="t" r="r" b="b"/>
              <a:pathLst>
                <a:path w="6030" h="2929" extrusionOk="0">
                  <a:moveTo>
                    <a:pt x="1293" y="0"/>
                  </a:moveTo>
                  <a:cubicBezTo>
                    <a:pt x="895" y="0"/>
                    <a:pt x="496" y="53"/>
                    <a:pt x="103" y="164"/>
                  </a:cubicBezTo>
                  <a:cubicBezTo>
                    <a:pt x="70" y="173"/>
                    <a:pt x="38" y="184"/>
                    <a:pt x="0" y="197"/>
                  </a:cubicBezTo>
                  <a:cubicBezTo>
                    <a:pt x="2039" y="1559"/>
                    <a:pt x="4123" y="2407"/>
                    <a:pt x="6030" y="2929"/>
                  </a:cubicBezTo>
                  <a:cubicBezTo>
                    <a:pt x="5537" y="2141"/>
                    <a:pt x="4910" y="1468"/>
                    <a:pt x="4180" y="960"/>
                  </a:cubicBezTo>
                  <a:cubicBezTo>
                    <a:pt x="3269" y="324"/>
                    <a:pt x="2277" y="0"/>
                    <a:pt x="1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0"/>
            <p:cNvSpPr/>
            <p:nvPr/>
          </p:nvSpPr>
          <p:spPr>
            <a:xfrm>
              <a:off x="5463150" y="1793463"/>
              <a:ext cx="267650" cy="296275"/>
            </a:xfrm>
            <a:custGeom>
              <a:avLst/>
              <a:gdLst/>
              <a:ahLst/>
              <a:cxnLst/>
              <a:rect l="l" t="t" r="r" b="b"/>
              <a:pathLst>
                <a:path w="10706" h="11851" extrusionOk="0">
                  <a:moveTo>
                    <a:pt x="5952" y="3454"/>
                  </a:moveTo>
                  <a:cubicBezTo>
                    <a:pt x="6437" y="3454"/>
                    <a:pt x="6904" y="4163"/>
                    <a:pt x="7060" y="5164"/>
                  </a:cubicBezTo>
                  <a:cubicBezTo>
                    <a:pt x="7134" y="5636"/>
                    <a:pt x="7122" y="6096"/>
                    <a:pt x="7027" y="6452"/>
                  </a:cubicBezTo>
                  <a:cubicBezTo>
                    <a:pt x="6920" y="6862"/>
                    <a:pt x="6719" y="7108"/>
                    <a:pt x="6452" y="7150"/>
                  </a:cubicBezTo>
                  <a:cubicBezTo>
                    <a:pt x="6428" y="7154"/>
                    <a:pt x="6403" y="7158"/>
                    <a:pt x="6375" y="7158"/>
                  </a:cubicBezTo>
                  <a:cubicBezTo>
                    <a:pt x="5891" y="7158"/>
                    <a:pt x="5428" y="6444"/>
                    <a:pt x="5271" y="5443"/>
                  </a:cubicBezTo>
                  <a:cubicBezTo>
                    <a:pt x="5197" y="4971"/>
                    <a:pt x="5210" y="4517"/>
                    <a:pt x="5305" y="4155"/>
                  </a:cubicBezTo>
                  <a:cubicBezTo>
                    <a:pt x="5411" y="3745"/>
                    <a:pt x="5612" y="3499"/>
                    <a:pt x="5878" y="3458"/>
                  </a:cubicBezTo>
                  <a:cubicBezTo>
                    <a:pt x="5903" y="3454"/>
                    <a:pt x="5928" y="3454"/>
                    <a:pt x="5952" y="3454"/>
                  </a:cubicBezTo>
                  <a:close/>
                  <a:moveTo>
                    <a:pt x="2162" y="0"/>
                  </a:moveTo>
                  <a:cubicBezTo>
                    <a:pt x="805" y="1022"/>
                    <a:pt x="1" y="2823"/>
                    <a:pt x="1" y="4816"/>
                  </a:cubicBezTo>
                  <a:cubicBezTo>
                    <a:pt x="1" y="5501"/>
                    <a:pt x="95" y="6211"/>
                    <a:pt x="296" y="6915"/>
                  </a:cubicBezTo>
                  <a:cubicBezTo>
                    <a:pt x="1129" y="9857"/>
                    <a:pt x="3504" y="11850"/>
                    <a:pt x="5924" y="11850"/>
                  </a:cubicBezTo>
                  <a:cubicBezTo>
                    <a:pt x="6067" y="11850"/>
                    <a:pt x="6211" y="11841"/>
                    <a:pt x="6350" y="11829"/>
                  </a:cubicBezTo>
                  <a:cubicBezTo>
                    <a:pt x="6276" y="11731"/>
                    <a:pt x="6206" y="11625"/>
                    <a:pt x="6149" y="11510"/>
                  </a:cubicBezTo>
                  <a:cubicBezTo>
                    <a:pt x="5419" y="10086"/>
                    <a:pt x="6383" y="8130"/>
                    <a:pt x="8311" y="7141"/>
                  </a:cubicBezTo>
                  <a:cubicBezTo>
                    <a:pt x="9049" y="6760"/>
                    <a:pt x="9820" y="6580"/>
                    <a:pt x="10533" y="6580"/>
                  </a:cubicBezTo>
                  <a:cubicBezTo>
                    <a:pt x="10587" y="6580"/>
                    <a:pt x="10641" y="6580"/>
                    <a:pt x="10694" y="6584"/>
                  </a:cubicBezTo>
                  <a:cubicBezTo>
                    <a:pt x="10702" y="6440"/>
                    <a:pt x="10706" y="6300"/>
                    <a:pt x="10706" y="6157"/>
                  </a:cubicBezTo>
                  <a:cubicBezTo>
                    <a:pt x="10706" y="5472"/>
                    <a:pt x="10611" y="4763"/>
                    <a:pt x="10410" y="4057"/>
                  </a:cubicBezTo>
                  <a:cubicBezTo>
                    <a:pt x="10316" y="3720"/>
                    <a:pt x="10198" y="3392"/>
                    <a:pt x="10066" y="3080"/>
                  </a:cubicBezTo>
                  <a:cubicBezTo>
                    <a:pt x="9414" y="2946"/>
                    <a:pt x="8684" y="2773"/>
                    <a:pt x="7855" y="2556"/>
                  </a:cubicBezTo>
                  <a:cubicBezTo>
                    <a:pt x="7540" y="2474"/>
                    <a:pt x="7232" y="2383"/>
                    <a:pt x="6929" y="2289"/>
                  </a:cubicBezTo>
                  <a:cubicBezTo>
                    <a:pt x="6863" y="2351"/>
                    <a:pt x="6764" y="2408"/>
                    <a:pt x="6630" y="2453"/>
                  </a:cubicBezTo>
                  <a:cubicBezTo>
                    <a:pt x="6424" y="2523"/>
                    <a:pt x="6153" y="2556"/>
                    <a:pt x="5871" y="2556"/>
                  </a:cubicBezTo>
                  <a:cubicBezTo>
                    <a:pt x="5267" y="2556"/>
                    <a:pt x="4595" y="2404"/>
                    <a:pt x="4341" y="2117"/>
                  </a:cubicBezTo>
                  <a:cubicBezTo>
                    <a:pt x="4209" y="1973"/>
                    <a:pt x="4180" y="1797"/>
                    <a:pt x="4258" y="1625"/>
                  </a:cubicBezTo>
                  <a:cubicBezTo>
                    <a:pt x="4311" y="1514"/>
                    <a:pt x="4394" y="1420"/>
                    <a:pt x="4500" y="1346"/>
                  </a:cubicBezTo>
                  <a:cubicBezTo>
                    <a:pt x="3635" y="939"/>
                    <a:pt x="2859" y="485"/>
                    <a:pt x="2162" y="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0"/>
            <p:cNvSpPr/>
            <p:nvPr/>
          </p:nvSpPr>
          <p:spPr>
            <a:xfrm>
              <a:off x="5598600" y="1957938"/>
              <a:ext cx="131900" cy="131275"/>
            </a:xfrm>
            <a:custGeom>
              <a:avLst/>
              <a:gdLst/>
              <a:ahLst/>
              <a:cxnLst/>
              <a:rect l="l" t="t" r="r" b="b"/>
              <a:pathLst>
                <a:path w="5276" h="5251" extrusionOk="0">
                  <a:moveTo>
                    <a:pt x="5115" y="1"/>
                  </a:moveTo>
                  <a:cubicBezTo>
                    <a:pt x="4402" y="1"/>
                    <a:pt x="3631" y="181"/>
                    <a:pt x="2893" y="562"/>
                  </a:cubicBezTo>
                  <a:cubicBezTo>
                    <a:pt x="965" y="1551"/>
                    <a:pt x="1" y="3507"/>
                    <a:pt x="731" y="4931"/>
                  </a:cubicBezTo>
                  <a:cubicBezTo>
                    <a:pt x="788" y="5046"/>
                    <a:pt x="858" y="5152"/>
                    <a:pt x="932" y="5250"/>
                  </a:cubicBezTo>
                  <a:cubicBezTo>
                    <a:pt x="1187" y="5226"/>
                    <a:pt x="1437" y="5181"/>
                    <a:pt x="1687" y="5107"/>
                  </a:cubicBezTo>
                  <a:cubicBezTo>
                    <a:pt x="3779" y="4516"/>
                    <a:pt x="5136" y="2445"/>
                    <a:pt x="5276" y="5"/>
                  </a:cubicBezTo>
                  <a:cubicBezTo>
                    <a:pt x="5223" y="1"/>
                    <a:pt x="5169" y="1"/>
                    <a:pt x="5115" y="1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0"/>
            <p:cNvSpPr/>
            <p:nvPr/>
          </p:nvSpPr>
          <p:spPr>
            <a:xfrm>
              <a:off x="5517200" y="1776463"/>
              <a:ext cx="197600" cy="94025"/>
            </a:xfrm>
            <a:custGeom>
              <a:avLst/>
              <a:gdLst/>
              <a:ahLst/>
              <a:cxnLst/>
              <a:rect l="l" t="t" r="r" b="b"/>
              <a:pathLst>
                <a:path w="7904" h="3761" extrusionOk="0">
                  <a:moveTo>
                    <a:pt x="1333" y="0"/>
                  </a:moveTo>
                  <a:cubicBezTo>
                    <a:pt x="845" y="148"/>
                    <a:pt x="398" y="381"/>
                    <a:pt x="0" y="680"/>
                  </a:cubicBezTo>
                  <a:cubicBezTo>
                    <a:pt x="697" y="1165"/>
                    <a:pt x="1473" y="1619"/>
                    <a:pt x="2338" y="2026"/>
                  </a:cubicBezTo>
                  <a:cubicBezTo>
                    <a:pt x="2568" y="1862"/>
                    <a:pt x="2912" y="1788"/>
                    <a:pt x="3273" y="1788"/>
                  </a:cubicBezTo>
                  <a:cubicBezTo>
                    <a:pt x="3527" y="1788"/>
                    <a:pt x="3790" y="1825"/>
                    <a:pt x="4036" y="1890"/>
                  </a:cubicBezTo>
                  <a:cubicBezTo>
                    <a:pt x="4619" y="2043"/>
                    <a:pt x="4947" y="2338"/>
                    <a:pt x="4922" y="2674"/>
                  </a:cubicBezTo>
                  <a:cubicBezTo>
                    <a:pt x="4914" y="2764"/>
                    <a:pt x="4877" y="2871"/>
                    <a:pt x="4767" y="2969"/>
                  </a:cubicBezTo>
                  <a:cubicBezTo>
                    <a:pt x="5070" y="3063"/>
                    <a:pt x="5378" y="3154"/>
                    <a:pt x="5693" y="3236"/>
                  </a:cubicBezTo>
                  <a:cubicBezTo>
                    <a:pt x="6522" y="3453"/>
                    <a:pt x="7252" y="3626"/>
                    <a:pt x="7904" y="3760"/>
                  </a:cubicBezTo>
                  <a:cubicBezTo>
                    <a:pt x="7748" y="3400"/>
                    <a:pt x="7568" y="3056"/>
                    <a:pt x="7363" y="2732"/>
                  </a:cubicBezTo>
                  <a:cubicBezTo>
                    <a:pt x="5456" y="2210"/>
                    <a:pt x="3372" y="1362"/>
                    <a:pt x="1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0"/>
            <p:cNvSpPr/>
            <p:nvPr/>
          </p:nvSpPr>
          <p:spPr>
            <a:xfrm>
              <a:off x="5602825" y="1888213"/>
              <a:ext cx="30050" cy="75700"/>
            </a:xfrm>
            <a:custGeom>
              <a:avLst/>
              <a:gdLst/>
              <a:ahLst/>
              <a:cxnLst/>
              <a:rect l="l" t="t" r="r" b="b"/>
              <a:pathLst>
                <a:path w="1202" h="3028" extrusionOk="0">
                  <a:moveTo>
                    <a:pt x="365" y="0"/>
                  </a:moveTo>
                  <a:cubicBezTo>
                    <a:pt x="361" y="0"/>
                    <a:pt x="353" y="4"/>
                    <a:pt x="345" y="4"/>
                  </a:cubicBezTo>
                  <a:cubicBezTo>
                    <a:pt x="225" y="21"/>
                    <a:pt x="111" y="189"/>
                    <a:pt x="45" y="452"/>
                  </a:cubicBezTo>
                  <a:cubicBezTo>
                    <a:pt x="25" y="526"/>
                    <a:pt x="9" y="604"/>
                    <a:pt x="0" y="685"/>
                  </a:cubicBezTo>
                  <a:cubicBezTo>
                    <a:pt x="53" y="665"/>
                    <a:pt x="111" y="657"/>
                    <a:pt x="168" y="657"/>
                  </a:cubicBezTo>
                  <a:cubicBezTo>
                    <a:pt x="447" y="657"/>
                    <a:pt x="668" y="878"/>
                    <a:pt x="668" y="1157"/>
                  </a:cubicBezTo>
                  <a:cubicBezTo>
                    <a:pt x="668" y="1431"/>
                    <a:pt x="447" y="1658"/>
                    <a:pt x="168" y="1658"/>
                  </a:cubicBezTo>
                  <a:cubicBezTo>
                    <a:pt x="119" y="1658"/>
                    <a:pt x="70" y="1649"/>
                    <a:pt x="25" y="1637"/>
                  </a:cubicBezTo>
                  <a:lnTo>
                    <a:pt x="25" y="1637"/>
                  </a:lnTo>
                  <a:cubicBezTo>
                    <a:pt x="168" y="2519"/>
                    <a:pt x="550" y="3027"/>
                    <a:pt x="788" y="3027"/>
                  </a:cubicBezTo>
                  <a:cubicBezTo>
                    <a:pt x="796" y="3027"/>
                    <a:pt x="804" y="3027"/>
                    <a:pt x="812" y="3023"/>
                  </a:cubicBezTo>
                  <a:cubicBezTo>
                    <a:pt x="931" y="3006"/>
                    <a:pt x="1046" y="2839"/>
                    <a:pt x="1111" y="2580"/>
                  </a:cubicBezTo>
                  <a:cubicBezTo>
                    <a:pt x="1194" y="2260"/>
                    <a:pt x="1202" y="1855"/>
                    <a:pt x="1136" y="1427"/>
                  </a:cubicBezTo>
                  <a:cubicBezTo>
                    <a:pt x="997" y="521"/>
                    <a:pt x="603" y="0"/>
                    <a:pt x="36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0"/>
            <p:cNvSpPr/>
            <p:nvPr/>
          </p:nvSpPr>
          <p:spPr>
            <a:xfrm>
              <a:off x="5593075" y="1879813"/>
              <a:ext cx="48425" cy="92600"/>
            </a:xfrm>
            <a:custGeom>
              <a:avLst/>
              <a:gdLst/>
              <a:ahLst/>
              <a:cxnLst/>
              <a:rect l="l" t="t" r="r" b="b"/>
              <a:pathLst>
                <a:path w="1937" h="3704" extrusionOk="0">
                  <a:moveTo>
                    <a:pt x="755" y="336"/>
                  </a:moveTo>
                  <a:cubicBezTo>
                    <a:pt x="993" y="336"/>
                    <a:pt x="1387" y="857"/>
                    <a:pt x="1526" y="1763"/>
                  </a:cubicBezTo>
                  <a:cubicBezTo>
                    <a:pt x="1592" y="2191"/>
                    <a:pt x="1584" y="2596"/>
                    <a:pt x="1501" y="2916"/>
                  </a:cubicBezTo>
                  <a:cubicBezTo>
                    <a:pt x="1436" y="3175"/>
                    <a:pt x="1321" y="3342"/>
                    <a:pt x="1202" y="3359"/>
                  </a:cubicBezTo>
                  <a:cubicBezTo>
                    <a:pt x="1194" y="3363"/>
                    <a:pt x="1186" y="3363"/>
                    <a:pt x="1178" y="3363"/>
                  </a:cubicBezTo>
                  <a:cubicBezTo>
                    <a:pt x="940" y="3363"/>
                    <a:pt x="558" y="2855"/>
                    <a:pt x="415" y="1973"/>
                  </a:cubicBezTo>
                  <a:cubicBezTo>
                    <a:pt x="210" y="1907"/>
                    <a:pt x="58" y="1718"/>
                    <a:pt x="58" y="1493"/>
                  </a:cubicBezTo>
                  <a:cubicBezTo>
                    <a:pt x="58" y="1275"/>
                    <a:pt x="197" y="1091"/>
                    <a:pt x="390" y="1021"/>
                  </a:cubicBezTo>
                  <a:cubicBezTo>
                    <a:pt x="399" y="940"/>
                    <a:pt x="415" y="862"/>
                    <a:pt x="435" y="788"/>
                  </a:cubicBezTo>
                  <a:cubicBezTo>
                    <a:pt x="501" y="525"/>
                    <a:pt x="615" y="357"/>
                    <a:pt x="735" y="340"/>
                  </a:cubicBezTo>
                  <a:cubicBezTo>
                    <a:pt x="743" y="340"/>
                    <a:pt x="751" y="336"/>
                    <a:pt x="755" y="336"/>
                  </a:cubicBezTo>
                  <a:close/>
                  <a:moveTo>
                    <a:pt x="755" y="0"/>
                  </a:moveTo>
                  <a:cubicBezTo>
                    <a:pt x="731" y="0"/>
                    <a:pt x="706" y="0"/>
                    <a:pt x="681" y="4"/>
                  </a:cubicBezTo>
                  <a:cubicBezTo>
                    <a:pt x="415" y="45"/>
                    <a:pt x="214" y="291"/>
                    <a:pt x="108" y="701"/>
                  </a:cubicBezTo>
                  <a:cubicBezTo>
                    <a:pt x="13" y="1063"/>
                    <a:pt x="0" y="1517"/>
                    <a:pt x="74" y="1989"/>
                  </a:cubicBezTo>
                  <a:cubicBezTo>
                    <a:pt x="231" y="2990"/>
                    <a:pt x="694" y="3704"/>
                    <a:pt x="1178" y="3704"/>
                  </a:cubicBezTo>
                  <a:cubicBezTo>
                    <a:pt x="1206" y="3704"/>
                    <a:pt x="1231" y="3700"/>
                    <a:pt x="1255" y="3696"/>
                  </a:cubicBezTo>
                  <a:cubicBezTo>
                    <a:pt x="1522" y="3654"/>
                    <a:pt x="1723" y="3408"/>
                    <a:pt x="1830" y="2998"/>
                  </a:cubicBezTo>
                  <a:cubicBezTo>
                    <a:pt x="1925" y="2642"/>
                    <a:pt x="1937" y="2182"/>
                    <a:pt x="1863" y="1710"/>
                  </a:cubicBezTo>
                  <a:cubicBezTo>
                    <a:pt x="1707" y="709"/>
                    <a:pt x="1240" y="0"/>
                    <a:pt x="75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0"/>
            <p:cNvSpPr/>
            <p:nvPr/>
          </p:nvSpPr>
          <p:spPr>
            <a:xfrm>
              <a:off x="5567650" y="1821138"/>
              <a:ext cx="73225" cy="36225"/>
            </a:xfrm>
            <a:custGeom>
              <a:avLst/>
              <a:gdLst/>
              <a:ahLst/>
              <a:cxnLst/>
              <a:rect l="l" t="t" r="r" b="b"/>
              <a:pathLst>
                <a:path w="2929" h="1449" extrusionOk="0">
                  <a:moveTo>
                    <a:pt x="1259" y="345"/>
                  </a:moveTo>
                  <a:cubicBezTo>
                    <a:pt x="1481" y="345"/>
                    <a:pt x="1715" y="374"/>
                    <a:pt x="1928" y="432"/>
                  </a:cubicBezTo>
                  <a:cubicBezTo>
                    <a:pt x="2318" y="534"/>
                    <a:pt x="2576" y="710"/>
                    <a:pt x="2564" y="858"/>
                  </a:cubicBezTo>
                  <a:cubicBezTo>
                    <a:pt x="2560" y="915"/>
                    <a:pt x="2474" y="977"/>
                    <a:pt x="2338" y="1026"/>
                  </a:cubicBezTo>
                  <a:cubicBezTo>
                    <a:pt x="2166" y="1084"/>
                    <a:pt x="1937" y="1108"/>
                    <a:pt x="1698" y="1108"/>
                  </a:cubicBezTo>
                  <a:cubicBezTo>
                    <a:pt x="1170" y="1108"/>
                    <a:pt x="587" y="981"/>
                    <a:pt x="411" y="784"/>
                  </a:cubicBezTo>
                  <a:cubicBezTo>
                    <a:pt x="366" y="735"/>
                    <a:pt x="370" y="703"/>
                    <a:pt x="390" y="661"/>
                  </a:cubicBezTo>
                  <a:cubicBezTo>
                    <a:pt x="489" y="444"/>
                    <a:pt x="854" y="345"/>
                    <a:pt x="1259" y="345"/>
                  </a:cubicBezTo>
                  <a:close/>
                  <a:moveTo>
                    <a:pt x="1255" y="1"/>
                  </a:moveTo>
                  <a:cubicBezTo>
                    <a:pt x="894" y="1"/>
                    <a:pt x="550" y="75"/>
                    <a:pt x="320" y="239"/>
                  </a:cubicBezTo>
                  <a:cubicBezTo>
                    <a:pt x="214" y="313"/>
                    <a:pt x="131" y="407"/>
                    <a:pt x="78" y="518"/>
                  </a:cubicBezTo>
                  <a:cubicBezTo>
                    <a:pt x="0" y="690"/>
                    <a:pt x="29" y="866"/>
                    <a:pt x="161" y="1010"/>
                  </a:cubicBezTo>
                  <a:cubicBezTo>
                    <a:pt x="415" y="1297"/>
                    <a:pt x="1087" y="1449"/>
                    <a:pt x="1691" y="1449"/>
                  </a:cubicBezTo>
                  <a:cubicBezTo>
                    <a:pt x="1973" y="1449"/>
                    <a:pt x="2244" y="1416"/>
                    <a:pt x="2450" y="1346"/>
                  </a:cubicBezTo>
                  <a:cubicBezTo>
                    <a:pt x="2584" y="1301"/>
                    <a:pt x="2683" y="1244"/>
                    <a:pt x="2749" y="1182"/>
                  </a:cubicBezTo>
                  <a:cubicBezTo>
                    <a:pt x="2859" y="1084"/>
                    <a:pt x="2896" y="977"/>
                    <a:pt x="2904" y="887"/>
                  </a:cubicBezTo>
                  <a:cubicBezTo>
                    <a:pt x="2929" y="551"/>
                    <a:pt x="2601" y="256"/>
                    <a:pt x="2018" y="103"/>
                  </a:cubicBezTo>
                  <a:cubicBezTo>
                    <a:pt x="1772" y="38"/>
                    <a:pt x="1509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0"/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443" y="1"/>
                    <a:pt x="385" y="9"/>
                    <a:pt x="332" y="29"/>
                  </a:cubicBezTo>
                  <a:cubicBezTo>
                    <a:pt x="139" y="99"/>
                    <a:pt x="0" y="283"/>
                    <a:pt x="0" y="501"/>
                  </a:cubicBezTo>
                  <a:cubicBezTo>
                    <a:pt x="0" y="726"/>
                    <a:pt x="152" y="915"/>
                    <a:pt x="357" y="981"/>
                  </a:cubicBezTo>
                  <a:cubicBezTo>
                    <a:pt x="402" y="993"/>
                    <a:pt x="451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0"/>
            <p:cNvSpPr/>
            <p:nvPr/>
          </p:nvSpPr>
          <p:spPr>
            <a:xfrm>
              <a:off x="5454650" y="1763013"/>
              <a:ext cx="284675" cy="335225"/>
            </a:xfrm>
            <a:custGeom>
              <a:avLst/>
              <a:gdLst/>
              <a:ahLst/>
              <a:cxnLst/>
              <a:rect l="l" t="t" r="r" b="b"/>
              <a:pathLst>
                <a:path w="11387" h="13409" extrusionOk="0">
                  <a:moveTo>
                    <a:pt x="5128" y="341"/>
                  </a:moveTo>
                  <a:cubicBezTo>
                    <a:pt x="6112" y="341"/>
                    <a:pt x="7104" y="665"/>
                    <a:pt x="8015" y="1301"/>
                  </a:cubicBezTo>
                  <a:cubicBezTo>
                    <a:pt x="9307" y="2203"/>
                    <a:pt x="10279" y="3614"/>
                    <a:pt x="10750" y="5275"/>
                  </a:cubicBezTo>
                  <a:cubicBezTo>
                    <a:pt x="10951" y="5981"/>
                    <a:pt x="11046" y="6690"/>
                    <a:pt x="11046" y="7375"/>
                  </a:cubicBezTo>
                  <a:cubicBezTo>
                    <a:pt x="11046" y="7518"/>
                    <a:pt x="11042" y="7658"/>
                    <a:pt x="11034" y="7802"/>
                  </a:cubicBezTo>
                  <a:cubicBezTo>
                    <a:pt x="10894" y="10242"/>
                    <a:pt x="9537" y="12313"/>
                    <a:pt x="7445" y="12904"/>
                  </a:cubicBezTo>
                  <a:cubicBezTo>
                    <a:pt x="7195" y="12978"/>
                    <a:pt x="6945" y="13023"/>
                    <a:pt x="6690" y="13047"/>
                  </a:cubicBezTo>
                  <a:cubicBezTo>
                    <a:pt x="6551" y="13059"/>
                    <a:pt x="6407" y="13068"/>
                    <a:pt x="6264" y="13068"/>
                  </a:cubicBezTo>
                  <a:cubicBezTo>
                    <a:pt x="3844" y="13068"/>
                    <a:pt x="1469" y="11075"/>
                    <a:pt x="636" y="8133"/>
                  </a:cubicBezTo>
                  <a:cubicBezTo>
                    <a:pt x="435" y="7429"/>
                    <a:pt x="341" y="6719"/>
                    <a:pt x="341" y="6034"/>
                  </a:cubicBezTo>
                  <a:cubicBezTo>
                    <a:pt x="341" y="3412"/>
                    <a:pt x="1728" y="1133"/>
                    <a:pt x="3938" y="505"/>
                  </a:cubicBezTo>
                  <a:cubicBezTo>
                    <a:pt x="4331" y="394"/>
                    <a:pt x="4730" y="341"/>
                    <a:pt x="5128" y="341"/>
                  </a:cubicBezTo>
                  <a:close/>
                  <a:moveTo>
                    <a:pt x="5132" y="1"/>
                  </a:moveTo>
                  <a:cubicBezTo>
                    <a:pt x="4697" y="1"/>
                    <a:pt x="4270" y="58"/>
                    <a:pt x="3848" y="177"/>
                  </a:cubicBezTo>
                  <a:cubicBezTo>
                    <a:pt x="1490" y="845"/>
                    <a:pt x="0" y="3265"/>
                    <a:pt x="0" y="6038"/>
                  </a:cubicBezTo>
                  <a:cubicBezTo>
                    <a:pt x="0" y="6751"/>
                    <a:pt x="104" y="7490"/>
                    <a:pt x="308" y="8228"/>
                  </a:cubicBezTo>
                  <a:cubicBezTo>
                    <a:pt x="1181" y="11317"/>
                    <a:pt x="3697" y="13409"/>
                    <a:pt x="6268" y="13409"/>
                  </a:cubicBezTo>
                  <a:cubicBezTo>
                    <a:pt x="6694" y="13409"/>
                    <a:pt x="7117" y="13351"/>
                    <a:pt x="7539" y="13231"/>
                  </a:cubicBezTo>
                  <a:cubicBezTo>
                    <a:pt x="9898" y="12563"/>
                    <a:pt x="11386" y="10144"/>
                    <a:pt x="11386" y="7375"/>
                  </a:cubicBezTo>
                  <a:cubicBezTo>
                    <a:pt x="11386" y="6657"/>
                    <a:pt x="11284" y="5919"/>
                    <a:pt x="11074" y="5180"/>
                  </a:cubicBezTo>
                  <a:cubicBezTo>
                    <a:pt x="10587" y="3446"/>
                    <a:pt x="9565" y="1969"/>
                    <a:pt x="8208" y="1021"/>
                  </a:cubicBezTo>
                  <a:cubicBezTo>
                    <a:pt x="7240" y="349"/>
                    <a:pt x="6182" y="1"/>
                    <a:pt x="5132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0"/>
            <p:cNvSpPr/>
            <p:nvPr/>
          </p:nvSpPr>
          <p:spPr>
            <a:xfrm>
              <a:off x="5129400" y="2149988"/>
              <a:ext cx="30175" cy="41350"/>
            </a:xfrm>
            <a:custGeom>
              <a:avLst/>
              <a:gdLst/>
              <a:ahLst/>
              <a:cxnLst/>
              <a:rect l="l" t="t" r="r" b="b"/>
              <a:pathLst>
                <a:path w="1207" h="1654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628"/>
                    <a:pt x="743" y="1186"/>
                    <a:pt x="1182" y="1654"/>
                  </a:cubicBezTo>
                  <a:cubicBezTo>
                    <a:pt x="1190" y="1604"/>
                    <a:pt x="1198" y="1559"/>
                    <a:pt x="1207" y="1510"/>
                  </a:cubicBezTo>
                  <a:cubicBezTo>
                    <a:pt x="788" y="1030"/>
                    <a:pt x="386" y="5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0"/>
            <p:cNvSpPr/>
            <p:nvPr/>
          </p:nvSpPr>
          <p:spPr>
            <a:xfrm>
              <a:off x="5158950" y="2187713"/>
              <a:ext cx="22875" cy="23725"/>
            </a:xfrm>
            <a:custGeom>
              <a:avLst/>
              <a:gdLst/>
              <a:ahLst/>
              <a:cxnLst/>
              <a:rect l="l" t="t" r="r" b="b"/>
              <a:pathLst>
                <a:path w="915" h="949" extrusionOk="0">
                  <a:moveTo>
                    <a:pt x="25" y="1"/>
                  </a:moveTo>
                  <a:cubicBezTo>
                    <a:pt x="16" y="50"/>
                    <a:pt x="8" y="95"/>
                    <a:pt x="0" y="145"/>
                  </a:cubicBezTo>
                  <a:cubicBezTo>
                    <a:pt x="292" y="452"/>
                    <a:pt x="595" y="718"/>
                    <a:pt x="915" y="949"/>
                  </a:cubicBezTo>
                  <a:cubicBezTo>
                    <a:pt x="611" y="645"/>
                    <a:pt x="316" y="329"/>
                    <a:pt x="25" y="1"/>
                  </a:cubicBezTo>
                  <a:close/>
                </a:path>
              </a:pathLst>
            </a:custGeom>
            <a:solidFill>
              <a:srgbClr val="D9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0"/>
            <p:cNvSpPr/>
            <p:nvPr/>
          </p:nvSpPr>
          <p:spPr>
            <a:xfrm>
              <a:off x="5100800" y="2032588"/>
              <a:ext cx="84000" cy="180900"/>
            </a:xfrm>
            <a:custGeom>
              <a:avLst/>
              <a:gdLst/>
              <a:ahLst/>
              <a:cxnLst/>
              <a:rect l="l" t="t" r="r" b="b"/>
              <a:pathLst>
                <a:path w="3360" h="7236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964"/>
                    <a:pt x="95" y="1719"/>
                    <a:pt x="284" y="2473"/>
                  </a:cubicBezTo>
                  <a:cubicBezTo>
                    <a:pt x="308" y="2568"/>
                    <a:pt x="333" y="2666"/>
                    <a:pt x="361" y="2761"/>
                  </a:cubicBezTo>
                  <a:cubicBezTo>
                    <a:pt x="558" y="3457"/>
                    <a:pt x="825" y="4110"/>
                    <a:pt x="1145" y="4697"/>
                  </a:cubicBezTo>
                  <a:cubicBezTo>
                    <a:pt x="1530" y="5221"/>
                    <a:pt x="1932" y="5726"/>
                    <a:pt x="2351" y="6206"/>
                  </a:cubicBezTo>
                  <a:cubicBezTo>
                    <a:pt x="2642" y="6534"/>
                    <a:pt x="2937" y="6850"/>
                    <a:pt x="3241" y="7154"/>
                  </a:cubicBezTo>
                  <a:cubicBezTo>
                    <a:pt x="3277" y="7182"/>
                    <a:pt x="3318" y="7211"/>
                    <a:pt x="3360" y="7235"/>
                  </a:cubicBezTo>
                  <a:cubicBezTo>
                    <a:pt x="2679" y="6198"/>
                    <a:pt x="2141" y="5004"/>
                    <a:pt x="1723" y="3749"/>
                  </a:cubicBezTo>
                  <a:cubicBezTo>
                    <a:pt x="1293" y="3027"/>
                    <a:pt x="575" y="169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0"/>
            <p:cNvSpPr/>
            <p:nvPr/>
          </p:nvSpPr>
          <p:spPr>
            <a:xfrm>
              <a:off x="5100900" y="1966238"/>
              <a:ext cx="42975" cy="160075"/>
            </a:xfrm>
            <a:custGeom>
              <a:avLst/>
              <a:gdLst/>
              <a:ahLst/>
              <a:cxnLst/>
              <a:rect l="l" t="t" r="r" b="b"/>
              <a:pathLst>
                <a:path w="1719" h="6403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cubicBezTo>
                    <a:pt x="571" y="4348"/>
                    <a:pt x="1289" y="5681"/>
                    <a:pt x="1719" y="6403"/>
                  </a:cubicBezTo>
                  <a:cubicBezTo>
                    <a:pt x="1018" y="4299"/>
                    <a:pt x="664" y="2018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0"/>
            <p:cNvSpPr/>
            <p:nvPr/>
          </p:nvSpPr>
          <p:spPr>
            <a:xfrm>
              <a:off x="5115450" y="1910663"/>
              <a:ext cx="217000" cy="302925"/>
            </a:xfrm>
            <a:custGeom>
              <a:avLst/>
              <a:gdLst/>
              <a:ahLst/>
              <a:cxnLst/>
              <a:rect l="l" t="t" r="r" b="b"/>
              <a:pathLst>
                <a:path w="8680" h="12117" extrusionOk="0">
                  <a:moveTo>
                    <a:pt x="4508" y="3757"/>
                  </a:moveTo>
                  <a:cubicBezTo>
                    <a:pt x="4750" y="3757"/>
                    <a:pt x="4989" y="3929"/>
                    <a:pt x="5193" y="4249"/>
                  </a:cubicBezTo>
                  <a:cubicBezTo>
                    <a:pt x="5394" y="4565"/>
                    <a:pt x="5542" y="4996"/>
                    <a:pt x="5616" y="5468"/>
                  </a:cubicBezTo>
                  <a:cubicBezTo>
                    <a:pt x="5689" y="5940"/>
                    <a:pt x="5678" y="6399"/>
                    <a:pt x="5583" y="6756"/>
                  </a:cubicBezTo>
                  <a:cubicBezTo>
                    <a:pt x="5477" y="7166"/>
                    <a:pt x="5271" y="7412"/>
                    <a:pt x="5009" y="7453"/>
                  </a:cubicBezTo>
                  <a:cubicBezTo>
                    <a:pt x="4980" y="7457"/>
                    <a:pt x="4955" y="7461"/>
                    <a:pt x="4930" y="7461"/>
                  </a:cubicBezTo>
                  <a:cubicBezTo>
                    <a:pt x="4447" y="7461"/>
                    <a:pt x="3980" y="6748"/>
                    <a:pt x="3823" y="5747"/>
                  </a:cubicBezTo>
                  <a:cubicBezTo>
                    <a:pt x="3754" y="5275"/>
                    <a:pt x="3762" y="4820"/>
                    <a:pt x="3857" y="4459"/>
                  </a:cubicBezTo>
                  <a:cubicBezTo>
                    <a:pt x="3963" y="4049"/>
                    <a:pt x="4168" y="3802"/>
                    <a:pt x="4434" y="3762"/>
                  </a:cubicBezTo>
                  <a:cubicBezTo>
                    <a:pt x="4459" y="3757"/>
                    <a:pt x="4484" y="3757"/>
                    <a:pt x="4508" y="3757"/>
                  </a:cubicBezTo>
                  <a:close/>
                  <a:moveTo>
                    <a:pt x="3102" y="1"/>
                  </a:moveTo>
                  <a:cubicBezTo>
                    <a:pt x="2814" y="1"/>
                    <a:pt x="2536" y="37"/>
                    <a:pt x="2261" y="115"/>
                  </a:cubicBezTo>
                  <a:cubicBezTo>
                    <a:pt x="2159" y="145"/>
                    <a:pt x="2056" y="181"/>
                    <a:pt x="1958" y="222"/>
                  </a:cubicBezTo>
                  <a:cubicBezTo>
                    <a:pt x="1523" y="395"/>
                    <a:pt x="1133" y="665"/>
                    <a:pt x="792" y="1026"/>
                  </a:cubicBezTo>
                  <a:cubicBezTo>
                    <a:pt x="530" y="2597"/>
                    <a:pt x="452" y="4311"/>
                    <a:pt x="510" y="6280"/>
                  </a:cubicBezTo>
                  <a:cubicBezTo>
                    <a:pt x="214" y="4885"/>
                    <a:pt x="58" y="3491"/>
                    <a:pt x="14" y="2199"/>
                  </a:cubicBezTo>
                  <a:cubicBezTo>
                    <a:pt x="9" y="2207"/>
                    <a:pt x="5" y="2216"/>
                    <a:pt x="1" y="2224"/>
                  </a:cubicBezTo>
                  <a:cubicBezTo>
                    <a:pt x="82" y="4241"/>
                    <a:pt x="436" y="6522"/>
                    <a:pt x="1137" y="8626"/>
                  </a:cubicBezTo>
                  <a:cubicBezTo>
                    <a:pt x="1324" y="9188"/>
                    <a:pt x="1535" y="9738"/>
                    <a:pt x="1773" y="10267"/>
                  </a:cubicBezTo>
                  <a:lnTo>
                    <a:pt x="1773" y="10267"/>
                  </a:lnTo>
                  <a:cubicBezTo>
                    <a:pt x="2273" y="9225"/>
                    <a:pt x="3364" y="8384"/>
                    <a:pt x="4742" y="8113"/>
                  </a:cubicBezTo>
                  <a:cubicBezTo>
                    <a:pt x="5046" y="8056"/>
                    <a:pt x="5341" y="8027"/>
                    <a:pt x="5636" y="8027"/>
                  </a:cubicBezTo>
                  <a:cubicBezTo>
                    <a:pt x="6810" y="8027"/>
                    <a:pt x="7872" y="8482"/>
                    <a:pt x="8540" y="9233"/>
                  </a:cubicBezTo>
                  <a:cubicBezTo>
                    <a:pt x="8631" y="8758"/>
                    <a:pt x="8680" y="8257"/>
                    <a:pt x="8680" y="7749"/>
                  </a:cubicBezTo>
                  <a:cubicBezTo>
                    <a:pt x="8680" y="6924"/>
                    <a:pt x="8561" y="6070"/>
                    <a:pt x="8319" y="5222"/>
                  </a:cubicBezTo>
                  <a:cubicBezTo>
                    <a:pt x="7839" y="3524"/>
                    <a:pt x="6937" y="2059"/>
                    <a:pt x="5780" y="1095"/>
                  </a:cubicBezTo>
                  <a:cubicBezTo>
                    <a:pt x="5517" y="874"/>
                    <a:pt x="5246" y="686"/>
                    <a:pt x="4972" y="533"/>
                  </a:cubicBezTo>
                  <a:lnTo>
                    <a:pt x="4972" y="533"/>
                  </a:lnTo>
                  <a:cubicBezTo>
                    <a:pt x="5066" y="883"/>
                    <a:pt x="4841" y="1277"/>
                    <a:pt x="4328" y="1650"/>
                  </a:cubicBezTo>
                  <a:cubicBezTo>
                    <a:pt x="3864" y="1985"/>
                    <a:pt x="3167" y="2277"/>
                    <a:pt x="2659" y="2277"/>
                  </a:cubicBezTo>
                  <a:cubicBezTo>
                    <a:pt x="2420" y="2277"/>
                    <a:pt x="2223" y="2216"/>
                    <a:pt x="2109" y="2068"/>
                  </a:cubicBezTo>
                  <a:cubicBezTo>
                    <a:pt x="2002" y="1928"/>
                    <a:pt x="1904" y="1695"/>
                    <a:pt x="2047" y="1358"/>
                  </a:cubicBezTo>
                  <a:cubicBezTo>
                    <a:pt x="2278" y="829"/>
                    <a:pt x="3073" y="251"/>
                    <a:pt x="3779" y="71"/>
                  </a:cubicBezTo>
                  <a:cubicBezTo>
                    <a:pt x="3552" y="25"/>
                    <a:pt x="3323" y="1"/>
                    <a:pt x="3102" y="1"/>
                  </a:cubicBezTo>
                  <a:close/>
                  <a:moveTo>
                    <a:pt x="1773" y="10267"/>
                  </a:moveTo>
                  <a:cubicBezTo>
                    <a:pt x="1773" y="10267"/>
                    <a:pt x="1773" y="10267"/>
                    <a:pt x="1773" y="10267"/>
                  </a:cubicBezTo>
                  <a:cubicBezTo>
                    <a:pt x="1775" y="10271"/>
                    <a:pt x="1776" y="10275"/>
                    <a:pt x="1778" y="10280"/>
                  </a:cubicBezTo>
                  <a:lnTo>
                    <a:pt x="1778" y="10280"/>
                  </a:lnTo>
                  <a:cubicBezTo>
                    <a:pt x="1776" y="10275"/>
                    <a:pt x="1775" y="10271"/>
                    <a:pt x="1773" y="10267"/>
                  </a:cubicBezTo>
                  <a:close/>
                  <a:moveTo>
                    <a:pt x="1778" y="10280"/>
                  </a:moveTo>
                  <a:cubicBezTo>
                    <a:pt x="2070" y="10927"/>
                    <a:pt x="2400" y="11543"/>
                    <a:pt x="2774" y="12112"/>
                  </a:cubicBezTo>
                  <a:lnTo>
                    <a:pt x="2778" y="12116"/>
                  </a:lnTo>
                  <a:cubicBezTo>
                    <a:pt x="2403" y="11546"/>
                    <a:pt x="2072" y="10927"/>
                    <a:pt x="1778" y="1028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0"/>
            <p:cNvSpPr/>
            <p:nvPr/>
          </p:nvSpPr>
          <p:spPr>
            <a:xfrm>
              <a:off x="5159750" y="2111338"/>
              <a:ext cx="169225" cy="120800"/>
            </a:xfrm>
            <a:custGeom>
              <a:avLst/>
              <a:gdLst/>
              <a:ahLst/>
              <a:cxnLst/>
              <a:rect l="l" t="t" r="r" b="b"/>
              <a:pathLst>
                <a:path w="6769" h="4832" extrusionOk="0">
                  <a:moveTo>
                    <a:pt x="3864" y="0"/>
                  </a:moveTo>
                  <a:cubicBezTo>
                    <a:pt x="3569" y="0"/>
                    <a:pt x="3274" y="29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296" y="2891"/>
                    <a:pt x="629" y="3516"/>
                    <a:pt x="1006" y="4089"/>
                  </a:cubicBezTo>
                  <a:cubicBezTo>
                    <a:pt x="1715" y="4565"/>
                    <a:pt x="2474" y="4832"/>
                    <a:pt x="3224" y="4832"/>
                  </a:cubicBezTo>
                  <a:cubicBezTo>
                    <a:pt x="3508" y="4832"/>
                    <a:pt x="3786" y="4795"/>
                    <a:pt x="4061" y="4717"/>
                  </a:cubicBezTo>
                  <a:cubicBezTo>
                    <a:pt x="5189" y="4397"/>
                    <a:pt x="6071" y="3450"/>
                    <a:pt x="6547" y="2043"/>
                  </a:cubicBezTo>
                  <a:cubicBezTo>
                    <a:pt x="6637" y="1772"/>
                    <a:pt x="6711" y="1494"/>
                    <a:pt x="6768" y="1206"/>
                  </a:cubicBezTo>
                  <a:cubicBezTo>
                    <a:pt x="6100" y="455"/>
                    <a:pt x="5038" y="0"/>
                    <a:pt x="3864" y="0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0"/>
            <p:cNvSpPr/>
            <p:nvPr/>
          </p:nvSpPr>
          <p:spPr>
            <a:xfrm>
              <a:off x="5115775" y="1936288"/>
              <a:ext cx="19500" cy="131400"/>
            </a:xfrm>
            <a:custGeom>
              <a:avLst/>
              <a:gdLst/>
              <a:ahLst/>
              <a:cxnLst/>
              <a:rect l="l" t="t" r="r" b="b"/>
              <a:pathLst>
                <a:path w="780" h="5256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cubicBezTo>
                    <a:pt x="45" y="2466"/>
                    <a:pt x="201" y="3860"/>
                    <a:pt x="497" y="5255"/>
                  </a:cubicBezTo>
                  <a:cubicBezTo>
                    <a:pt x="439" y="3286"/>
                    <a:pt x="517" y="1572"/>
                    <a:pt x="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0"/>
            <p:cNvSpPr/>
            <p:nvPr/>
          </p:nvSpPr>
          <p:spPr>
            <a:xfrm>
              <a:off x="5219125" y="2012988"/>
              <a:ext cx="29950" cy="75700"/>
            </a:xfrm>
            <a:custGeom>
              <a:avLst/>
              <a:gdLst/>
              <a:ahLst/>
              <a:cxnLst/>
              <a:rect l="l" t="t" r="r" b="b"/>
              <a:pathLst>
                <a:path w="1198" h="3028" extrusionOk="0">
                  <a:moveTo>
                    <a:pt x="361" y="1"/>
                  </a:moveTo>
                  <a:cubicBezTo>
                    <a:pt x="353" y="1"/>
                    <a:pt x="345" y="5"/>
                    <a:pt x="337" y="5"/>
                  </a:cubicBezTo>
                  <a:cubicBezTo>
                    <a:pt x="217" y="22"/>
                    <a:pt x="107" y="190"/>
                    <a:pt x="37" y="452"/>
                  </a:cubicBezTo>
                  <a:cubicBezTo>
                    <a:pt x="29" y="489"/>
                    <a:pt x="21" y="530"/>
                    <a:pt x="13" y="567"/>
                  </a:cubicBezTo>
                  <a:cubicBezTo>
                    <a:pt x="62" y="555"/>
                    <a:pt x="111" y="546"/>
                    <a:pt x="164" y="546"/>
                  </a:cubicBezTo>
                  <a:cubicBezTo>
                    <a:pt x="439" y="546"/>
                    <a:pt x="665" y="772"/>
                    <a:pt x="665" y="1047"/>
                  </a:cubicBezTo>
                  <a:cubicBezTo>
                    <a:pt x="665" y="1322"/>
                    <a:pt x="439" y="1547"/>
                    <a:pt x="164" y="1547"/>
                  </a:cubicBezTo>
                  <a:cubicBezTo>
                    <a:pt x="107" y="1547"/>
                    <a:pt x="54" y="1539"/>
                    <a:pt x="1" y="1523"/>
                  </a:cubicBezTo>
                  <a:lnTo>
                    <a:pt x="1" y="1523"/>
                  </a:lnTo>
                  <a:cubicBezTo>
                    <a:pt x="5" y="1547"/>
                    <a:pt x="9" y="1576"/>
                    <a:pt x="13" y="1600"/>
                  </a:cubicBezTo>
                  <a:cubicBezTo>
                    <a:pt x="156" y="2507"/>
                    <a:pt x="546" y="3028"/>
                    <a:pt x="783" y="3028"/>
                  </a:cubicBezTo>
                  <a:cubicBezTo>
                    <a:pt x="792" y="3028"/>
                    <a:pt x="800" y="3028"/>
                    <a:pt x="808" y="3024"/>
                  </a:cubicBezTo>
                  <a:cubicBezTo>
                    <a:pt x="927" y="3007"/>
                    <a:pt x="1038" y="2839"/>
                    <a:pt x="1108" y="2577"/>
                  </a:cubicBezTo>
                  <a:cubicBezTo>
                    <a:pt x="1190" y="2261"/>
                    <a:pt x="1198" y="1854"/>
                    <a:pt x="1133" y="1428"/>
                  </a:cubicBezTo>
                  <a:cubicBezTo>
                    <a:pt x="1067" y="1002"/>
                    <a:pt x="936" y="616"/>
                    <a:pt x="759" y="337"/>
                  </a:cubicBezTo>
                  <a:cubicBezTo>
                    <a:pt x="624" y="124"/>
                    <a:pt x="480" y="1"/>
                    <a:pt x="36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0"/>
            <p:cNvSpPr/>
            <p:nvPr/>
          </p:nvSpPr>
          <p:spPr>
            <a:xfrm>
              <a:off x="5209300" y="2004588"/>
              <a:ext cx="48400" cy="92625"/>
            </a:xfrm>
            <a:custGeom>
              <a:avLst/>
              <a:gdLst/>
              <a:ahLst/>
              <a:cxnLst/>
              <a:rect l="l" t="t" r="r" b="b"/>
              <a:pathLst>
                <a:path w="1936" h="3705" extrusionOk="0">
                  <a:moveTo>
                    <a:pt x="754" y="337"/>
                  </a:moveTo>
                  <a:cubicBezTo>
                    <a:pt x="873" y="337"/>
                    <a:pt x="1017" y="460"/>
                    <a:pt x="1152" y="673"/>
                  </a:cubicBezTo>
                  <a:cubicBezTo>
                    <a:pt x="1329" y="952"/>
                    <a:pt x="1460" y="1338"/>
                    <a:pt x="1526" y="1764"/>
                  </a:cubicBezTo>
                  <a:cubicBezTo>
                    <a:pt x="1591" y="2190"/>
                    <a:pt x="1583" y="2597"/>
                    <a:pt x="1501" y="2913"/>
                  </a:cubicBezTo>
                  <a:cubicBezTo>
                    <a:pt x="1431" y="3175"/>
                    <a:pt x="1320" y="3343"/>
                    <a:pt x="1201" y="3360"/>
                  </a:cubicBezTo>
                  <a:cubicBezTo>
                    <a:pt x="1193" y="3364"/>
                    <a:pt x="1185" y="3364"/>
                    <a:pt x="1176" y="3364"/>
                  </a:cubicBezTo>
                  <a:cubicBezTo>
                    <a:pt x="939" y="3364"/>
                    <a:pt x="549" y="2843"/>
                    <a:pt x="406" y="1936"/>
                  </a:cubicBezTo>
                  <a:cubicBezTo>
                    <a:pt x="402" y="1912"/>
                    <a:pt x="398" y="1883"/>
                    <a:pt x="394" y="1859"/>
                  </a:cubicBezTo>
                  <a:cubicBezTo>
                    <a:pt x="197" y="1789"/>
                    <a:pt x="57" y="1605"/>
                    <a:pt x="57" y="1383"/>
                  </a:cubicBezTo>
                  <a:cubicBezTo>
                    <a:pt x="57" y="1157"/>
                    <a:pt x="201" y="969"/>
                    <a:pt x="406" y="903"/>
                  </a:cubicBezTo>
                  <a:cubicBezTo>
                    <a:pt x="414" y="866"/>
                    <a:pt x="422" y="825"/>
                    <a:pt x="430" y="788"/>
                  </a:cubicBezTo>
                  <a:cubicBezTo>
                    <a:pt x="500" y="526"/>
                    <a:pt x="610" y="358"/>
                    <a:pt x="730" y="341"/>
                  </a:cubicBezTo>
                  <a:cubicBezTo>
                    <a:pt x="738" y="341"/>
                    <a:pt x="746" y="337"/>
                    <a:pt x="754" y="337"/>
                  </a:cubicBezTo>
                  <a:close/>
                  <a:moveTo>
                    <a:pt x="754" y="0"/>
                  </a:moveTo>
                  <a:cubicBezTo>
                    <a:pt x="730" y="0"/>
                    <a:pt x="705" y="0"/>
                    <a:pt x="680" y="5"/>
                  </a:cubicBezTo>
                  <a:cubicBezTo>
                    <a:pt x="414" y="45"/>
                    <a:pt x="209" y="292"/>
                    <a:pt x="103" y="702"/>
                  </a:cubicBezTo>
                  <a:cubicBezTo>
                    <a:pt x="8" y="1063"/>
                    <a:pt x="0" y="1518"/>
                    <a:pt x="69" y="1990"/>
                  </a:cubicBezTo>
                  <a:cubicBezTo>
                    <a:pt x="226" y="2991"/>
                    <a:pt x="693" y="3704"/>
                    <a:pt x="1176" y="3704"/>
                  </a:cubicBezTo>
                  <a:cubicBezTo>
                    <a:pt x="1201" y="3704"/>
                    <a:pt x="1226" y="3700"/>
                    <a:pt x="1255" y="3696"/>
                  </a:cubicBezTo>
                  <a:cubicBezTo>
                    <a:pt x="1517" y="3655"/>
                    <a:pt x="1723" y="3409"/>
                    <a:pt x="1829" y="2999"/>
                  </a:cubicBezTo>
                  <a:cubicBezTo>
                    <a:pt x="1924" y="2642"/>
                    <a:pt x="1935" y="2183"/>
                    <a:pt x="1862" y="1711"/>
                  </a:cubicBezTo>
                  <a:cubicBezTo>
                    <a:pt x="1788" y="1239"/>
                    <a:pt x="1640" y="808"/>
                    <a:pt x="1439" y="492"/>
                  </a:cubicBezTo>
                  <a:cubicBezTo>
                    <a:pt x="1235" y="172"/>
                    <a:pt x="996" y="0"/>
                    <a:pt x="75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0"/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447" y="0"/>
                    <a:pt x="398" y="9"/>
                    <a:pt x="349" y="21"/>
                  </a:cubicBezTo>
                  <a:cubicBezTo>
                    <a:pt x="144" y="87"/>
                    <a:pt x="0" y="275"/>
                    <a:pt x="0" y="501"/>
                  </a:cubicBezTo>
                  <a:cubicBezTo>
                    <a:pt x="0" y="723"/>
                    <a:pt x="140" y="907"/>
                    <a:pt x="337" y="977"/>
                  </a:cubicBezTo>
                  <a:cubicBezTo>
                    <a:pt x="390" y="993"/>
                    <a:pt x="443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0"/>
            <p:cNvSpPr/>
            <p:nvPr/>
          </p:nvSpPr>
          <p:spPr>
            <a:xfrm>
              <a:off x="5100800" y="2038538"/>
              <a:ext cx="7100" cy="55900"/>
            </a:xfrm>
            <a:custGeom>
              <a:avLst/>
              <a:gdLst/>
              <a:ahLst/>
              <a:cxnLst/>
              <a:rect l="l" t="t" r="r" b="b"/>
              <a:pathLst>
                <a:path w="284" h="2236" extrusionOk="0">
                  <a:moveTo>
                    <a:pt x="0" y="1"/>
                  </a:moveTo>
                  <a:cubicBezTo>
                    <a:pt x="0" y="726"/>
                    <a:pt x="95" y="1481"/>
                    <a:pt x="284" y="2235"/>
                  </a:cubicBezTo>
                  <a:cubicBezTo>
                    <a:pt x="95" y="1481"/>
                    <a:pt x="0" y="726"/>
                    <a:pt x="0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0"/>
            <p:cNvSpPr/>
            <p:nvPr/>
          </p:nvSpPr>
          <p:spPr>
            <a:xfrm>
              <a:off x="5100800" y="2032588"/>
              <a:ext cx="125" cy="5975"/>
            </a:xfrm>
            <a:custGeom>
              <a:avLst/>
              <a:gdLst/>
              <a:ahLst/>
              <a:cxnLst/>
              <a:rect l="l" t="t" r="r" b="b"/>
              <a:pathLst>
                <a:path w="5" h="239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156"/>
                    <a:pt x="0" y="78"/>
                    <a:pt x="4" y="0"/>
                  </a:cubicBezTo>
                  <a:close/>
                </a:path>
              </a:pathLst>
            </a:custGeom>
            <a:solidFill>
              <a:srgbClr val="A37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0"/>
            <p:cNvSpPr/>
            <p:nvPr/>
          </p:nvSpPr>
          <p:spPr>
            <a:xfrm>
              <a:off x="5100900" y="1966238"/>
              <a:ext cx="14575" cy="66375"/>
            </a:xfrm>
            <a:custGeom>
              <a:avLst/>
              <a:gdLst/>
              <a:ahLst/>
              <a:cxnLst/>
              <a:rect l="l" t="t" r="r" b="b"/>
              <a:pathLst>
                <a:path w="583" h="2655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lnTo>
                    <a:pt x="0" y="2654"/>
                  </a:lnTo>
                  <a:cubicBezTo>
                    <a:pt x="21" y="1920"/>
                    <a:pt x="140" y="1214"/>
                    <a:pt x="357" y="570"/>
                  </a:cubicBezTo>
                  <a:cubicBezTo>
                    <a:pt x="423" y="370"/>
                    <a:pt x="501" y="181"/>
                    <a:pt x="583" y="1"/>
                  </a:cubicBezTo>
                  <a:close/>
                </a:path>
              </a:pathLst>
            </a:custGeom>
            <a:solidFill>
              <a:srgbClr val="824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0"/>
            <p:cNvSpPr/>
            <p:nvPr/>
          </p:nvSpPr>
          <p:spPr>
            <a:xfrm>
              <a:off x="5115450" y="1916213"/>
              <a:ext cx="48950" cy="50050"/>
            </a:xfrm>
            <a:custGeom>
              <a:avLst/>
              <a:gdLst/>
              <a:ahLst/>
              <a:cxnLst/>
              <a:rect l="l" t="t" r="r" b="b"/>
              <a:pathLst>
                <a:path w="1958" h="2002" extrusionOk="0">
                  <a:moveTo>
                    <a:pt x="14" y="1977"/>
                  </a:moveTo>
                  <a:cubicBezTo>
                    <a:pt x="9" y="1985"/>
                    <a:pt x="5" y="1994"/>
                    <a:pt x="1" y="2002"/>
                  </a:cubicBezTo>
                  <a:lnTo>
                    <a:pt x="1" y="2002"/>
                  </a:lnTo>
                  <a:cubicBezTo>
                    <a:pt x="5" y="1994"/>
                    <a:pt x="9" y="1985"/>
                    <a:pt x="14" y="1977"/>
                  </a:cubicBezTo>
                  <a:lnTo>
                    <a:pt x="14" y="1977"/>
                  </a:lnTo>
                  <a:close/>
                  <a:moveTo>
                    <a:pt x="1958" y="0"/>
                  </a:moveTo>
                  <a:cubicBezTo>
                    <a:pt x="1523" y="173"/>
                    <a:pt x="1133" y="443"/>
                    <a:pt x="792" y="804"/>
                  </a:cubicBezTo>
                  <a:lnTo>
                    <a:pt x="792" y="804"/>
                  </a:lnTo>
                  <a:cubicBezTo>
                    <a:pt x="1133" y="443"/>
                    <a:pt x="1523" y="173"/>
                    <a:pt x="1958" y="0"/>
                  </a:cubicBezTo>
                  <a:close/>
                </a:path>
              </a:pathLst>
            </a:custGeom>
            <a:solidFill>
              <a:srgbClr val="A6B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0"/>
            <p:cNvSpPr/>
            <p:nvPr/>
          </p:nvSpPr>
          <p:spPr>
            <a:xfrm>
              <a:off x="5115775" y="1936288"/>
              <a:ext cx="19500" cy="29350"/>
            </a:xfrm>
            <a:custGeom>
              <a:avLst/>
              <a:gdLst/>
              <a:ahLst/>
              <a:cxnLst/>
              <a:rect l="l" t="t" r="r" b="b"/>
              <a:pathLst>
                <a:path w="780" h="1174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lnTo>
                    <a:pt x="1" y="1174"/>
                  </a:lnTo>
                  <a:cubicBezTo>
                    <a:pt x="209" y="719"/>
                    <a:pt x="476" y="325"/>
                    <a:pt x="779" y="1"/>
                  </a:cubicBezTo>
                  <a:close/>
                </a:path>
              </a:pathLst>
            </a:custGeom>
            <a:solidFill>
              <a:srgbClr val="A4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0"/>
            <p:cNvSpPr/>
            <p:nvPr/>
          </p:nvSpPr>
          <p:spPr>
            <a:xfrm>
              <a:off x="5092275" y="1902163"/>
              <a:ext cx="248700" cy="338500"/>
            </a:xfrm>
            <a:custGeom>
              <a:avLst/>
              <a:gdLst/>
              <a:ahLst/>
              <a:cxnLst/>
              <a:rect l="l" t="t" r="r" b="b"/>
              <a:pathLst>
                <a:path w="9948" h="13540" extrusionOk="0">
                  <a:moveTo>
                    <a:pt x="4029" y="341"/>
                  </a:moveTo>
                  <a:cubicBezTo>
                    <a:pt x="4914" y="341"/>
                    <a:pt x="5842" y="714"/>
                    <a:pt x="6707" y="1435"/>
                  </a:cubicBezTo>
                  <a:cubicBezTo>
                    <a:pt x="7864" y="2399"/>
                    <a:pt x="8766" y="3864"/>
                    <a:pt x="9246" y="5562"/>
                  </a:cubicBezTo>
                  <a:cubicBezTo>
                    <a:pt x="9488" y="6410"/>
                    <a:pt x="9607" y="7264"/>
                    <a:pt x="9607" y="8089"/>
                  </a:cubicBezTo>
                  <a:cubicBezTo>
                    <a:pt x="9607" y="8597"/>
                    <a:pt x="9558" y="9098"/>
                    <a:pt x="9467" y="9573"/>
                  </a:cubicBezTo>
                  <a:cubicBezTo>
                    <a:pt x="9410" y="9861"/>
                    <a:pt x="9336" y="10139"/>
                    <a:pt x="9246" y="10410"/>
                  </a:cubicBezTo>
                  <a:cubicBezTo>
                    <a:pt x="8770" y="11817"/>
                    <a:pt x="7888" y="12764"/>
                    <a:pt x="6760" y="13084"/>
                  </a:cubicBezTo>
                  <a:cubicBezTo>
                    <a:pt x="6485" y="13162"/>
                    <a:pt x="6207" y="13199"/>
                    <a:pt x="5923" y="13199"/>
                  </a:cubicBezTo>
                  <a:cubicBezTo>
                    <a:pt x="5173" y="13199"/>
                    <a:pt x="4414" y="12932"/>
                    <a:pt x="3705" y="12456"/>
                  </a:cubicBezTo>
                  <a:lnTo>
                    <a:pt x="3701" y="12452"/>
                  </a:lnTo>
                  <a:cubicBezTo>
                    <a:pt x="3659" y="12428"/>
                    <a:pt x="3618" y="12399"/>
                    <a:pt x="3582" y="12371"/>
                  </a:cubicBezTo>
                  <a:cubicBezTo>
                    <a:pt x="3262" y="12140"/>
                    <a:pt x="2959" y="11874"/>
                    <a:pt x="2667" y="11567"/>
                  </a:cubicBezTo>
                  <a:cubicBezTo>
                    <a:pt x="1814" y="10660"/>
                    <a:pt x="1108" y="9422"/>
                    <a:pt x="702" y="7978"/>
                  </a:cubicBezTo>
                  <a:cubicBezTo>
                    <a:pt x="674" y="7883"/>
                    <a:pt x="649" y="7785"/>
                    <a:pt x="625" y="7690"/>
                  </a:cubicBezTo>
                  <a:cubicBezTo>
                    <a:pt x="436" y="6936"/>
                    <a:pt x="341" y="6181"/>
                    <a:pt x="341" y="5456"/>
                  </a:cubicBezTo>
                  <a:cubicBezTo>
                    <a:pt x="341" y="5373"/>
                    <a:pt x="341" y="5295"/>
                    <a:pt x="345" y="5217"/>
                  </a:cubicBezTo>
                  <a:cubicBezTo>
                    <a:pt x="366" y="4483"/>
                    <a:pt x="485" y="3777"/>
                    <a:pt x="702" y="3133"/>
                  </a:cubicBezTo>
                  <a:cubicBezTo>
                    <a:pt x="768" y="2933"/>
                    <a:pt x="846" y="2744"/>
                    <a:pt x="928" y="2564"/>
                  </a:cubicBezTo>
                  <a:cubicBezTo>
                    <a:pt x="932" y="2556"/>
                    <a:pt x="936" y="2547"/>
                    <a:pt x="941" y="2539"/>
                  </a:cubicBezTo>
                  <a:cubicBezTo>
                    <a:pt x="1149" y="2084"/>
                    <a:pt x="1416" y="1690"/>
                    <a:pt x="1719" y="1366"/>
                  </a:cubicBezTo>
                  <a:cubicBezTo>
                    <a:pt x="2060" y="1005"/>
                    <a:pt x="2450" y="735"/>
                    <a:pt x="2885" y="562"/>
                  </a:cubicBezTo>
                  <a:cubicBezTo>
                    <a:pt x="2983" y="521"/>
                    <a:pt x="3086" y="485"/>
                    <a:pt x="3188" y="455"/>
                  </a:cubicBezTo>
                  <a:cubicBezTo>
                    <a:pt x="3463" y="377"/>
                    <a:pt x="3741" y="341"/>
                    <a:pt x="4029" y="341"/>
                  </a:cubicBezTo>
                  <a:close/>
                  <a:moveTo>
                    <a:pt x="4029" y="0"/>
                  </a:moveTo>
                  <a:cubicBezTo>
                    <a:pt x="3713" y="0"/>
                    <a:pt x="3401" y="46"/>
                    <a:pt x="3093" y="131"/>
                  </a:cubicBezTo>
                  <a:cubicBezTo>
                    <a:pt x="1855" y="480"/>
                    <a:pt x="891" y="1509"/>
                    <a:pt x="382" y="3023"/>
                  </a:cubicBezTo>
                  <a:cubicBezTo>
                    <a:pt x="128" y="3773"/>
                    <a:pt x="1" y="4598"/>
                    <a:pt x="1" y="5456"/>
                  </a:cubicBezTo>
                  <a:cubicBezTo>
                    <a:pt x="1" y="6308"/>
                    <a:pt x="128" y="7194"/>
                    <a:pt x="375" y="8072"/>
                  </a:cubicBezTo>
                  <a:cubicBezTo>
                    <a:pt x="1289" y="11296"/>
                    <a:pt x="3648" y="13539"/>
                    <a:pt x="5931" y="13539"/>
                  </a:cubicBezTo>
                  <a:cubicBezTo>
                    <a:pt x="6239" y="13539"/>
                    <a:pt x="6551" y="13498"/>
                    <a:pt x="6851" y="13412"/>
                  </a:cubicBezTo>
                  <a:cubicBezTo>
                    <a:pt x="8093" y="13060"/>
                    <a:pt x="9057" y="12034"/>
                    <a:pt x="9566" y="10516"/>
                  </a:cubicBezTo>
                  <a:cubicBezTo>
                    <a:pt x="9820" y="9770"/>
                    <a:pt x="9943" y="8945"/>
                    <a:pt x="9947" y="8084"/>
                  </a:cubicBezTo>
                  <a:cubicBezTo>
                    <a:pt x="9947" y="7235"/>
                    <a:pt x="9820" y="6349"/>
                    <a:pt x="9573" y="5471"/>
                  </a:cubicBezTo>
                  <a:cubicBezTo>
                    <a:pt x="9496" y="5197"/>
                    <a:pt x="9406" y="4926"/>
                    <a:pt x="9308" y="4668"/>
                  </a:cubicBezTo>
                  <a:cubicBezTo>
                    <a:pt x="9262" y="4663"/>
                    <a:pt x="9221" y="4639"/>
                    <a:pt x="9189" y="4602"/>
                  </a:cubicBezTo>
                  <a:lnTo>
                    <a:pt x="8545" y="3769"/>
                  </a:lnTo>
                  <a:cubicBezTo>
                    <a:pt x="8511" y="3728"/>
                    <a:pt x="8503" y="3675"/>
                    <a:pt x="8515" y="3622"/>
                  </a:cubicBezTo>
                  <a:cubicBezTo>
                    <a:pt x="8528" y="3573"/>
                    <a:pt x="8564" y="3527"/>
                    <a:pt x="8614" y="3507"/>
                  </a:cubicBezTo>
                  <a:lnTo>
                    <a:pt x="8753" y="3449"/>
                  </a:lnTo>
                  <a:cubicBezTo>
                    <a:pt x="8261" y="2547"/>
                    <a:pt x="7638" y="1768"/>
                    <a:pt x="6925" y="1174"/>
                  </a:cubicBezTo>
                  <a:cubicBezTo>
                    <a:pt x="5997" y="402"/>
                    <a:pt x="4996" y="0"/>
                    <a:pt x="4029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0"/>
            <p:cNvSpPr/>
            <p:nvPr/>
          </p:nvSpPr>
          <p:spPr>
            <a:xfrm>
              <a:off x="5304850" y="1988388"/>
              <a:ext cx="20125" cy="30500"/>
            </a:xfrm>
            <a:custGeom>
              <a:avLst/>
              <a:gdLst/>
              <a:ahLst/>
              <a:cxnLst/>
              <a:rect l="l" t="t" r="r" b="b"/>
              <a:pathLst>
                <a:path w="805" h="1220" extrusionOk="0">
                  <a:moveTo>
                    <a:pt x="250" y="0"/>
                  </a:moveTo>
                  <a:lnTo>
                    <a:pt x="111" y="58"/>
                  </a:lnTo>
                  <a:cubicBezTo>
                    <a:pt x="61" y="78"/>
                    <a:pt x="25" y="124"/>
                    <a:pt x="12" y="173"/>
                  </a:cubicBezTo>
                  <a:cubicBezTo>
                    <a:pt x="0" y="226"/>
                    <a:pt x="8" y="279"/>
                    <a:pt x="42" y="320"/>
                  </a:cubicBezTo>
                  <a:lnTo>
                    <a:pt x="686" y="1153"/>
                  </a:lnTo>
                  <a:cubicBezTo>
                    <a:pt x="718" y="1190"/>
                    <a:pt x="759" y="1214"/>
                    <a:pt x="805" y="1219"/>
                  </a:cubicBezTo>
                  <a:cubicBezTo>
                    <a:pt x="644" y="792"/>
                    <a:pt x="460" y="386"/>
                    <a:pt x="250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0"/>
            <p:cNvSpPr/>
            <p:nvPr/>
          </p:nvSpPr>
          <p:spPr>
            <a:xfrm>
              <a:off x="5126850" y="2000363"/>
              <a:ext cx="73775" cy="151625"/>
            </a:xfrm>
            <a:custGeom>
              <a:avLst/>
              <a:gdLst/>
              <a:ahLst/>
              <a:cxnLst/>
              <a:rect l="l" t="t" r="r" b="b"/>
              <a:pathLst>
                <a:path w="2951" h="6065" extrusionOk="0">
                  <a:moveTo>
                    <a:pt x="672" y="0"/>
                  </a:moveTo>
                  <a:cubicBezTo>
                    <a:pt x="403" y="0"/>
                    <a:pt x="169" y="164"/>
                    <a:pt x="139" y="559"/>
                  </a:cubicBezTo>
                  <a:cubicBezTo>
                    <a:pt x="1" y="2429"/>
                    <a:pt x="181" y="4259"/>
                    <a:pt x="1448" y="5744"/>
                  </a:cubicBezTo>
                  <a:cubicBezTo>
                    <a:pt x="1640" y="5970"/>
                    <a:pt x="1858" y="6064"/>
                    <a:pt x="2057" y="6064"/>
                  </a:cubicBezTo>
                  <a:cubicBezTo>
                    <a:pt x="2560" y="6064"/>
                    <a:pt x="2950" y="5466"/>
                    <a:pt x="2551" y="4862"/>
                  </a:cubicBezTo>
                  <a:cubicBezTo>
                    <a:pt x="1718" y="3611"/>
                    <a:pt x="1497" y="2376"/>
                    <a:pt x="1542" y="875"/>
                  </a:cubicBezTo>
                  <a:cubicBezTo>
                    <a:pt x="1557" y="368"/>
                    <a:pt x="1075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0"/>
            <p:cNvSpPr/>
            <p:nvPr/>
          </p:nvSpPr>
          <p:spPr>
            <a:xfrm>
              <a:off x="5197700" y="2161263"/>
              <a:ext cx="40525" cy="38175"/>
            </a:xfrm>
            <a:custGeom>
              <a:avLst/>
              <a:gdLst/>
              <a:ahLst/>
              <a:cxnLst/>
              <a:rect l="l" t="t" r="r" b="b"/>
              <a:pathLst>
                <a:path w="1621" h="1527" extrusionOk="0">
                  <a:moveTo>
                    <a:pt x="661" y="1"/>
                  </a:moveTo>
                  <a:cubicBezTo>
                    <a:pt x="258" y="1"/>
                    <a:pt x="1" y="460"/>
                    <a:pt x="86" y="821"/>
                  </a:cubicBezTo>
                  <a:cubicBezTo>
                    <a:pt x="189" y="1239"/>
                    <a:pt x="533" y="1526"/>
                    <a:pt x="964" y="1526"/>
                  </a:cubicBezTo>
                  <a:cubicBezTo>
                    <a:pt x="1366" y="1526"/>
                    <a:pt x="1621" y="1072"/>
                    <a:pt x="1534" y="710"/>
                  </a:cubicBezTo>
                  <a:cubicBezTo>
                    <a:pt x="1436" y="288"/>
                    <a:pt x="109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0"/>
            <p:cNvSpPr/>
            <p:nvPr/>
          </p:nvSpPr>
          <p:spPr>
            <a:xfrm>
              <a:off x="5485100" y="1876788"/>
              <a:ext cx="81450" cy="154675"/>
            </a:xfrm>
            <a:custGeom>
              <a:avLst/>
              <a:gdLst/>
              <a:ahLst/>
              <a:cxnLst/>
              <a:rect l="l" t="t" r="r" b="b"/>
              <a:pathLst>
                <a:path w="3258" h="6187" extrusionOk="0">
                  <a:moveTo>
                    <a:pt x="845" y="0"/>
                  </a:moveTo>
                  <a:cubicBezTo>
                    <a:pt x="616" y="0"/>
                    <a:pt x="411" y="117"/>
                    <a:pt x="333" y="404"/>
                  </a:cubicBezTo>
                  <a:cubicBezTo>
                    <a:pt x="1" y="1606"/>
                    <a:pt x="67" y="2500"/>
                    <a:pt x="526" y="3660"/>
                  </a:cubicBezTo>
                  <a:cubicBezTo>
                    <a:pt x="899" y="4600"/>
                    <a:pt x="1223" y="5585"/>
                    <a:pt x="2154" y="6093"/>
                  </a:cubicBezTo>
                  <a:cubicBezTo>
                    <a:pt x="2274" y="6158"/>
                    <a:pt x="2387" y="6186"/>
                    <a:pt x="2490" y="6186"/>
                  </a:cubicBezTo>
                  <a:cubicBezTo>
                    <a:pt x="3007" y="6186"/>
                    <a:pt x="3258" y="5456"/>
                    <a:pt x="2929" y="4998"/>
                  </a:cubicBezTo>
                  <a:cubicBezTo>
                    <a:pt x="2068" y="3796"/>
                    <a:pt x="1420" y="2397"/>
                    <a:pt x="1707" y="896"/>
                  </a:cubicBezTo>
                  <a:cubicBezTo>
                    <a:pt x="1798" y="418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0"/>
            <p:cNvSpPr/>
            <p:nvPr/>
          </p:nvSpPr>
          <p:spPr>
            <a:xfrm>
              <a:off x="5570200" y="2033613"/>
              <a:ext cx="41250" cy="38575"/>
            </a:xfrm>
            <a:custGeom>
              <a:avLst/>
              <a:gdLst/>
              <a:ahLst/>
              <a:cxnLst/>
              <a:rect l="l" t="t" r="r" b="b"/>
              <a:pathLst>
                <a:path w="1650" h="1543" extrusionOk="0">
                  <a:moveTo>
                    <a:pt x="661" y="1"/>
                  </a:moveTo>
                  <a:cubicBezTo>
                    <a:pt x="256" y="1"/>
                    <a:pt x="1" y="472"/>
                    <a:pt x="91" y="833"/>
                  </a:cubicBezTo>
                  <a:cubicBezTo>
                    <a:pt x="198" y="1264"/>
                    <a:pt x="551" y="1542"/>
                    <a:pt x="985" y="1542"/>
                  </a:cubicBezTo>
                  <a:cubicBezTo>
                    <a:pt x="1396" y="1542"/>
                    <a:pt x="1650" y="1067"/>
                    <a:pt x="1560" y="706"/>
                  </a:cubicBezTo>
                  <a:cubicBezTo>
                    <a:pt x="1449" y="279"/>
                    <a:pt x="1100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0"/>
            <p:cNvSpPr/>
            <p:nvPr/>
          </p:nvSpPr>
          <p:spPr>
            <a:xfrm>
              <a:off x="5337000" y="1964188"/>
              <a:ext cx="55300" cy="23750"/>
            </a:xfrm>
            <a:custGeom>
              <a:avLst/>
              <a:gdLst/>
              <a:ahLst/>
              <a:cxnLst/>
              <a:rect l="l" t="t" r="r" b="b"/>
              <a:pathLst>
                <a:path w="2212" h="950" extrusionOk="0">
                  <a:moveTo>
                    <a:pt x="2093" y="1"/>
                  </a:moveTo>
                  <a:cubicBezTo>
                    <a:pt x="2092" y="1"/>
                    <a:pt x="2091" y="1"/>
                    <a:pt x="2090" y="1"/>
                  </a:cubicBezTo>
                  <a:cubicBezTo>
                    <a:pt x="1409" y="75"/>
                    <a:pt x="695" y="472"/>
                    <a:pt x="89" y="772"/>
                  </a:cubicBezTo>
                  <a:cubicBezTo>
                    <a:pt x="0" y="816"/>
                    <a:pt x="47" y="949"/>
                    <a:pt x="129" y="949"/>
                  </a:cubicBezTo>
                  <a:cubicBezTo>
                    <a:pt x="139" y="949"/>
                    <a:pt x="148" y="948"/>
                    <a:pt x="158" y="944"/>
                  </a:cubicBezTo>
                  <a:cubicBezTo>
                    <a:pt x="798" y="690"/>
                    <a:pt x="1569" y="518"/>
                    <a:pt x="2152" y="148"/>
                  </a:cubicBezTo>
                  <a:cubicBezTo>
                    <a:pt x="2212" y="108"/>
                    <a:pt x="2162" y="1"/>
                    <a:pt x="2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0"/>
            <p:cNvSpPr/>
            <p:nvPr/>
          </p:nvSpPr>
          <p:spPr>
            <a:xfrm>
              <a:off x="5087975" y="1928463"/>
              <a:ext cx="36975" cy="61500"/>
            </a:xfrm>
            <a:custGeom>
              <a:avLst/>
              <a:gdLst/>
              <a:ahLst/>
              <a:cxnLst/>
              <a:rect l="l" t="t" r="r" b="b"/>
              <a:pathLst>
                <a:path w="1479" h="2460" extrusionOk="0">
                  <a:moveTo>
                    <a:pt x="1379" y="1"/>
                  </a:moveTo>
                  <a:cubicBezTo>
                    <a:pt x="1367" y="1"/>
                    <a:pt x="1354" y="5"/>
                    <a:pt x="1342" y="14"/>
                  </a:cubicBezTo>
                  <a:cubicBezTo>
                    <a:pt x="653" y="527"/>
                    <a:pt x="0" y="1500"/>
                    <a:pt x="79" y="2386"/>
                  </a:cubicBezTo>
                  <a:cubicBezTo>
                    <a:pt x="82" y="2423"/>
                    <a:pt x="124" y="2459"/>
                    <a:pt x="162" y="2459"/>
                  </a:cubicBezTo>
                  <a:cubicBezTo>
                    <a:pt x="179" y="2459"/>
                    <a:pt x="195" y="2452"/>
                    <a:pt x="206" y="2435"/>
                  </a:cubicBezTo>
                  <a:cubicBezTo>
                    <a:pt x="431" y="2057"/>
                    <a:pt x="473" y="1602"/>
                    <a:pt x="689" y="1212"/>
                  </a:cubicBezTo>
                  <a:cubicBezTo>
                    <a:pt x="891" y="839"/>
                    <a:pt x="1113" y="425"/>
                    <a:pt x="1428" y="137"/>
                  </a:cubicBezTo>
                  <a:cubicBezTo>
                    <a:pt x="1479" y="90"/>
                    <a:pt x="1435" y="1"/>
                    <a:pt x="1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0"/>
            <p:cNvSpPr/>
            <p:nvPr/>
          </p:nvSpPr>
          <p:spPr>
            <a:xfrm>
              <a:off x="5464575" y="1778213"/>
              <a:ext cx="43075" cy="55000"/>
            </a:xfrm>
            <a:custGeom>
              <a:avLst/>
              <a:gdLst/>
              <a:ahLst/>
              <a:cxnLst/>
              <a:rect l="l" t="t" r="r" b="b"/>
              <a:pathLst>
                <a:path w="1723" h="2200" extrusionOk="0">
                  <a:moveTo>
                    <a:pt x="1609" y="0"/>
                  </a:moveTo>
                  <a:cubicBezTo>
                    <a:pt x="1598" y="0"/>
                    <a:pt x="1587" y="3"/>
                    <a:pt x="1577" y="8"/>
                  </a:cubicBezTo>
                  <a:cubicBezTo>
                    <a:pt x="781" y="442"/>
                    <a:pt x="211" y="1234"/>
                    <a:pt x="10" y="2115"/>
                  </a:cubicBezTo>
                  <a:cubicBezTo>
                    <a:pt x="1" y="2160"/>
                    <a:pt x="44" y="2199"/>
                    <a:pt x="83" y="2199"/>
                  </a:cubicBezTo>
                  <a:cubicBezTo>
                    <a:pt x="99" y="2199"/>
                    <a:pt x="114" y="2193"/>
                    <a:pt x="125" y="2177"/>
                  </a:cubicBezTo>
                  <a:cubicBezTo>
                    <a:pt x="396" y="1825"/>
                    <a:pt x="502" y="1377"/>
                    <a:pt x="769" y="1025"/>
                  </a:cubicBezTo>
                  <a:cubicBezTo>
                    <a:pt x="1011" y="701"/>
                    <a:pt x="1343" y="373"/>
                    <a:pt x="1663" y="131"/>
                  </a:cubicBezTo>
                  <a:cubicBezTo>
                    <a:pt x="1722" y="85"/>
                    <a:pt x="1671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0"/>
            <p:cNvSpPr/>
            <p:nvPr/>
          </p:nvSpPr>
          <p:spPr>
            <a:xfrm>
              <a:off x="5378800" y="2084063"/>
              <a:ext cx="129625" cy="101525"/>
            </a:xfrm>
            <a:custGeom>
              <a:avLst/>
              <a:gdLst/>
              <a:ahLst/>
              <a:cxnLst/>
              <a:rect l="l" t="t" r="r" b="b"/>
              <a:pathLst>
                <a:path w="5185" h="4061" extrusionOk="0">
                  <a:moveTo>
                    <a:pt x="3590" y="0"/>
                  </a:moveTo>
                  <a:cubicBezTo>
                    <a:pt x="2993" y="0"/>
                    <a:pt x="2963" y="1522"/>
                    <a:pt x="2288" y="1841"/>
                  </a:cubicBezTo>
                  <a:cubicBezTo>
                    <a:pt x="1574" y="2182"/>
                    <a:pt x="463" y="1699"/>
                    <a:pt x="200" y="2412"/>
                  </a:cubicBezTo>
                  <a:cubicBezTo>
                    <a:pt x="1" y="2952"/>
                    <a:pt x="1344" y="4061"/>
                    <a:pt x="2625" y="4061"/>
                  </a:cubicBezTo>
                  <a:cubicBezTo>
                    <a:pt x="3026" y="4061"/>
                    <a:pt x="3421" y="3952"/>
                    <a:pt x="3761" y="3683"/>
                  </a:cubicBezTo>
                  <a:cubicBezTo>
                    <a:pt x="5184" y="2560"/>
                    <a:pt x="4134" y="124"/>
                    <a:pt x="3687" y="12"/>
                  </a:cubicBezTo>
                  <a:cubicBezTo>
                    <a:pt x="3653" y="4"/>
                    <a:pt x="3621" y="0"/>
                    <a:pt x="3590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0"/>
            <p:cNvSpPr/>
            <p:nvPr/>
          </p:nvSpPr>
          <p:spPr>
            <a:xfrm>
              <a:off x="5376025" y="2079763"/>
              <a:ext cx="122750" cy="110150"/>
            </a:xfrm>
            <a:custGeom>
              <a:avLst/>
              <a:gdLst/>
              <a:ahLst/>
              <a:cxnLst/>
              <a:rect l="l" t="t" r="r" b="b"/>
              <a:pathLst>
                <a:path w="4910" h="4406" extrusionOk="0">
                  <a:moveTo>
                    <a:pt x="3707" y="340"/>
                  </a:moveTo>
                  <a:cubicBezTo>
                    <a:pt x="3724" y="340"/>
                    <a:pt x="3741" y="345"/>
                    <a:pt x="3757" y="349"/>
                  </a:cubicBezTo>
                  <a:cubicBezTo>
                    <a:pt x="3868" y="385"/>
                    <a:pt x="4224" y="890"/>
                    <a:pt x="4368" y="1665"/>
                  </a:cubicBezTo>
                  <a:cubicBezTo>
                    <a:pt x="4466" y="2182"/>
                    <a:pt x="4515" y="3134"/>
                    <a:pt x="3765" y="3724"/>
                  </a:cubicBezTo>
                  <a:cubicBezTo>
                    <a:pt x="3466" y="3962"/>
                    <a:pt x="3107" y="4060"/>
                    <a:pt x="2736" y="4060"/>
                  </a:cubicBezTo>
                  <a:cubicBezTo>
                    <a:pt x="2151" y="4060"/>
                    <a:pt x="1537" y="3816"/>
                    <a:pt x="1078" y="3482"/>
                  </a:cubicBezTo>
                  <a:cubicBezTo>
                    <a:pt x="607" y="3142"/>
                    <a:pt x="414" y="2793"/>
                    <a:pt x="468" y="2641"/>
                  </a:cubicBezTo>
                  <a:cubicBezTo>
                    <a:pt x="578" y="2346"/>
                    <a:pt x="898" y="2329"/>
                    <a:pt x="1415" y="2325"/>
                  </a:cubicBezTo>
                  <a:cubicBezTo>
                    <a:pt x="1759" y="2325"/>
                    <a:pt x="2145" y="2322"/>
                    <a:pt x="2469" y="2170"/>
                  </a:cubicBezTo>
                  <a:cubicBezTo>
                    <a:pt x="2863" y="1985"/>
                    <a:pt x="3056" y="1493"/>
                    <a:pt x="3228" y="1059"/>
                  </a:cubicBezTo>
                  <a:cubicBezTo>
                    <a:pt x="3400" y="620"/>
                    <a:pt x="3527" y="340"/>
                    <a:pt x="3707" y="340"/>
                  </a:cubicBezTo>
                  <a:close/>
                  <a:moveTo>
                    <a:pt x="3693" y="1"/>
                  </a:moveTo>
                  <a:cubicBezTo>
                    <a:pt x="3282" y="1"/>
                    <a:pt x="3085" y="496"/>
                    <a:pt x="2912" y="936"/>
                  </a:cubicBezTo>
                  <a:cubicBezTo>
                    <a:pt x="2764" y="1309"/>
                    <a:pt x="2596" y="1735"/>
                    <a:pt x="2325" y="1862"/>
                  </a:cubicBezTo>
                  <a:cubicBezTo>
                    <a:pt x="2071" y="1985"/>
                    <a:pt x="1735" y="1985"/>
                    <a:pt x="1415" y="1985"/>
                  </a:cubicBezTo>
                  <a:cubicBezTo>
                    <a:pt x="915" y="1989"/>
                    <a:pt x="349" y="1989"/>
                    <a:pt x="152" y="2522"/>
                  </a:cubicBezTo>
                  <a:cubicBezTo>
                    <a:pt x="0" y="2933"/>
                    <a:pt x="426" y="3429"/>
                    <a:pt x="877" y="3757"/>
                  </a:cubicBezTo>
                  <a:cubicBezTo>
                    <a:pt x="1403" y="4139"/>
                    <a:pt x="2079" y="4405"/>
                    <a:pt x="2732" y="4405"/>
                  </a:cubicBezTo>
                  <a:cubicBezTo>
                    <a:pt x="3175" y="4405"/>
                    <a:pt x="3605" y="4282"/>
                    <a:pt x="3978" y="3991"/>
                  </a:cubicBezTo>
                  <a:cubicBezTo>
                    <a:pt x="4651" y="3457"/>
                    <a:pt x="4909" y="2551"/>
                    <a:pt x="4684" y="1502"/>
                  </a:cubicBezTo>
                  <a:cubicBezTo>
                    <a:pt x="4540" y="841"/>
                    <a:pt x="4188" y="107"/>
                    <a:pt x="3839" y="20"/>
                  </a:cubicBezTo>
                  <a:cubicBezTo>
                    <a:pt x="3788" y="7"/>
                    <a:pt x="3739" y="1"/>
                    <a:pt x="3693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0"/>
            <p:cNvSpPr/>
            <p:nvPr/>
          </p:nvSpPr>
          <p:spPr>
            <a:xfrm>
              <a:off x="5433525" y="2132438"/>
              <a:ext cx="57350" cy="53125"/>
            </a:xfrm>
            <a:custGeom>
              <a:avLst/>
              <a:gdLst/>
              <a:ahLst/>
              <a:cxnLst/>
              <a:rect l="l" t="t" r="r" b="b"/>
              <a:pathLst>
                <a:path w="2294" h="2125" extrusionOk="0">
                  <a:moveTo>
                    <a:pt x="1885" y="0"/>
                  </a:moveTo>
                  <a:cubicBezTo>
                    <a:pt x="1624" y="0"/>
                    <a:pt x="1402" y="28"/>
                    <a:pt x="1280" y="99"/>
                  </a:cubicBezTo>
                  <a:cubicBezTo>
                    <a:pt x="1010" y="264"/>
                    <a:pt x="993" y="518"/>
                    <a:pt x="1030" y="703"/>
                  </a:cubicBezTo>
                  <a:cubicBezTo>
                    <a:pt x="1055" y="817"/>
                    <a:pt x="968" y="928"/>
                    <a:pt x="850" y="940"/>
                  </a:cubicBezTo>
                  <a:cubicBezTo>
                    <a:pt x="710" y="957"/>
                    <a:pt x="521" y="998"/>
                    <a:pt x="313" y="1088"/>
                  </a:cubicBezTo>
                  <a:cubicBezTo>
                    <a:pt x="67" y="1191"/>
                    <a:pt x="9" y="1568"/>
                    <a:pt x="1" y="1896"/>
                  </a:cubicBezTo>
                  <a:cubicBezTo>
                    <a:pt x="1" y="2003"/>
                    <a:pt x="78" y="2097"/>
                    <a:pt x="186" y="2109"/>
                  </a:cubicBezTo>
                  <a:cubicBezTo>
                    <a:pt x="272" y="2119"/>
                    <a:pt x="359" y="2124"/>
                    <a:pt x="446" y="2124"/>
                  </a:cubicBezTo>
                  <a:cubicBezTo>
                    <a:pt x="843" y="2124"/>
                    <a:pt x="1235" y="2018"/>
                    <a:pt x="1572" y="1748"/>
                  </a:cubicBezTo>
                  <a:cubicBezTo>
                    <a:pt x="2076" y="1354"/>
                    <a:pt x="2265" y="792"/>
                    <a:pt x="2285" y="226"/>
                  </a:cubicBezTo>
                  <a:cubicBezTo>
                    <a:pt x="2293" y="112"/>
                    <a:pt x="2204" y="10"/>
                    <a:pt x="2085" y="5"/>
                  </a:cubicBezTo>
                  <a:cubicBezTo>
                    <a:pt x="2016" y="2"/>
                    <a:pt x="1949" y="0"/>
                    <a:pt x="1885" y="0"/>
                  </a:cubicBezTo>
                  <a:close/>
                </a:path>
              </a:pathLst>
            </a:custGeom>
            <a:solidFill>
              <a:srgbClr val="F7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0"/>
            <p:cNvSpPr/>
            <p:nvPr/>
          </p:nvSpPr>
          <p:spPr>
            <a:xfrm>
              <a:off x="5429225" y="2128163"/>
              <a:ext cx="65950" cy="61625"/>
            </a:xfrm>
            <a:custGeom>
              <a:avLst/>
              <a:gdLst/>
              <a:ahLst/>
              <a:cxnLst/>
              <a:rect l="l" t="t" r="r" b="b"/>
              <a:pathLst>
                <a:path w="2638" h="2465" extrusionOk="0">
                  <a:moveTo>
                    <a:pt x="2064" y="340"/>
                  </a:moveTo>
                  <a:cubicBezTo>
                    <a:pt x="2117" y="340"/>
                    <a:pt x="2179" y="340"/>
                    <a:pt x="2248" y="344"/>
                  </a:cubicBezTo>
                  <a:cubicBezTo>
                    <a:pt x="2272" y="344"/>
                    <a:pt x="2289" y="365"/>
                    <a:pt x="2289" y="393"/>
                  </a:cubicBezTo>
                  <a:cubicBezTo>
                    <a:pt x="2268" y="997"/>
                    <a:pt x="2047" y="1464"/>
                    <a:pt x="1637" y="1788"/>
                  </a:cubicBezTo>
                  <a:cubicBezTo>
                    <a:pt x="1353" y="2014"/>
                    <a:pt x="1009" y="2125"/>
                    <a:pt x="615" y="2125"/>
                  </a:cubicBezTo>
                  <a:cubicBezTo>
                    <a:pt x="537" y="2125"/>
                    <a:pt x="456" y="2121"/>
                    <a:pt x="373" y="2112"/>
                  </a:cubicBezTo>
                  <a:cubicBezTo>
                    <a:pt x="358" y="2112"/>
                    <a:pt x="345" y="2091"/>
                    <a:pt x="345" y="2071"/>
                  </a:cubicBezTo>
                  <a:cubicBezTo>
                    <a:pt x="349" y="1710"/>
                    <a:pt x="427" y="1468"/>
                    <a:pt x="550" y="1415"/>
                  </a:cubicBezTo>
                  <a:cubicBezTo>
                    <a:pt x="714" y="1345"/>
                    <a:pt x="878" y="1300"/>
                    <a:pt x="1042" y="1279"/>
                  </a:cubicBezTo>
                  <a:cubicBezTo>
                    <a:pt x="1149" y="1268"/>
                    <a:pt x="1244" y="1209"/>
                    <a:pt x="1305" y="1128"/>
                  </a:cubicBezTo>
                  <a:cubicBezTo>
                    <a:pt x="1367" y="1042"/>
                    <a:pt x="1386" y="939"/>
                    <a:pt x="1371" y="840"/>
                  </a:cubicBezTo>
                  <a:cubicBezTo>
                    <a:pt x="1313" y="550"/>
                    <a:pt x="1481" y="451"/>
                    <a:pt x="1539" y="418"/>
                  </a:cubicBezTo>
                  <a:cubicBezTo>
                    <a:pt x="1592" y="386"/>
                    <a:pt x="1723" y="340"/>
                    <a:pt x="2064" y="340"/>
                  </a:cubicBezTo>
                  <a:close/>
                  <a:moveTo>
                    <a:pt x="2075" y="0"/>
                  </a:moveTo>
                  <a:cubicBezTo>
                    <a:pt x="1739" y="0"/>
                    <a:pt x="1509" y="39"/>
                    <a:pt x="1367" y="127"/>
                  </a:cubicBezTo>
                  <a:cubicBezTo>
                    <a:pt x="1087" y="291"/>
                    <a:pt x="968" y="566"/>
                    <a:pt x="1034" y="906"/>
                  </a:cubicBezTo>
                  <a:lnTo>
                    <a:pt x="1001" y="944"/>
                  </a:lnTo>
                  <a:cubicBezTo>
                    <a:pt x="805" y="968"/>
                    <a:pt x="608" y="1021"/>
                    <a:pt x="419" y="1103"/>
                  </a:cubicBezTo>
                  <a:cubicBezTo>
                    <a:pt x="152" y="1214"/>
                    <a:pt x="13" y="1538"/>
                    <a:pt x="4" y="2067"/>
                  </a:cubicBezTo>
                  <a:cubicBezTo>
                    <a:pt x="0" y="2260"/>
                    <a:pt x="148" y="2428"/>
                    <a:pt x="337" y="2449"/>
                  </a:cubicBezTo>
                  <a:cubicBezTo>
                    <a:pt x="432" y="2461"/>
                    <a:pt x="521" y="2465"/>
                    <a:pt x="612" y="2465"/>
                  </a:cubicBezTo>
                  <a:cubicBezTo>
                    <a:pt x="1083" y="2465"/>
                    <a:pt x="1505" y="2326"/>
                    <a:pt x="1850" y="2055"/>
                  </a:cubicBezTo>
                  <a:cubicBezTo>
                    <a:pt x="2334" y="1673"/>
                    <a:pt x="2605" y="1103"/>
                    <a:pt x="2630" y="406"/>
                  </a:cubicBezTo>
                  <a:cubicBezTo>
                    <a:pt x="2637" y="193"/>
                    <a:pt x="2474" y="12"/>
                    <a:pt x="2260" y="4"/>
                  </a:cubicBezTo>
                  <a:cubicBezTo>
                    <a:pt x="2195" y="1"/>
                    <a:pt x="2134" y="0"/>
                    <a:pt x="207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0"/>
            <p:cNvSpPr/>
            <p:nvPr/>
          </p:nvSpPr>
          <p:spPr>
            <a:xfrm>
              <a:off x="5451175" y="2180413"/>
              <a:ext cx="35550" cy="16775"/>
            </a:xfrm>
            <a:custGeom>
              <a:avLst/>
              <a:gdLst/>
              <a:ahLst/>
              <a:cxnLst/>
              <a:rect l="l" t="t" r="r" b="b"/>
              <a:pathLst>
                <a:path w="1422" h="671" extrusionOk="0">
                  <a:moveTo>
                    <a:pt x="1231" y="1"/>
                  </a:moveTo>
                  <a:cubicBezTo>
                    <a:pt x="1226" y="1"/>
                    <a:pt x="1220" y="1"/>
                    <a:pt x="1214" y="1"/>
                  </a:cubicBezTo>
                  <a:cubicBezTo>
                    <a:pt x="1046" y="14"/>
                    <a:pt x="886" y="117"/>
                    <a:pt x="726" y="178"/>
                  </a:cubicBezTo>
                  <a:cubicBezTo>
                    <a:pt x="554" y="244"/>
                    <a:pt x="374" y="301"/>
                    <a:pt x="193" y="334"/>
                  </a:cubicBezTo>
                  <a:cubicBezTo>
                    <a:pt x="12" y="371"/>
                    <a:pt x="0" y="670"/>
                    <a:pt x="197" y="670"/>
                  </a:cubicBezTo>
                  <a:cubicBezTo>
                    <a:pt x="209" y="670"/>
                    <a:pt x="221" y="670"/>
                    <a:pt x="233" y="670"/>
                  </a:cubicBezTo>
                  <a:cubicBezTo>
                    <a:pt x="607" y="670"/>
                    <a:pt x="1163" y="593"/>
                    <a:pt x="1358" y="240"/>
                  </a:cubicBezTo>
                  <a:cubicBezTo>
                    <a:pt x="1421" y="129"/>
                    <a:pt x="1359" y="1"/>
                    <a:pt x="1231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0"/>
            <p:cNvSpPr/>
            <p:nvPr/>
          </p:nvSpPr>
          <p:spPr>
            <a:xfrm>
              <a:off x="6147900" y="2661388"/>
              <a:ext cx="287150" cy="202450"/>
            </a:xfrm>
            <a:custGeom>
              <a:avLst/>
              <a:gdLst/>
              <a:ahLst/>
              <a:cxnLst/>
              <a:rect l="l" t="t" r="r" b="b"/>
              <a:pathLst>
                <a:path w="11486" h="8098" extrusionOk="0">
                  <a:moveTo>
                    <a:pt x="8038" y="1"/>
                  </a:moveTo>
                  <a:cubicBezTo>
                    <a:pt x="7632" y="1"/>
                    <a:pt x="7218" y="83"/>
                    <a:pt x="6821" y="257"/>
                  </a:cubicBezTo>
                  <a:lnTo>
                    <a:pt x="2166" y="2299"/>
                  </a:lnTo>
                  <a:cubicBezTo>
                    <a:pt x="678" y="2952"/>
                    <a:pt x="1" y="4686"/>
                    <a:pt x="653" y="6176"/>
                  </a:cubicBezTo>
                  <a:lnTo>
                    <a:pt x="723" y="6335"/>
                  </a:lnTo>
                  <a:cubicBezTo>
                    <a:pt x="1207" y="7440"/>
                    <a:pt x="2288" y="8097"/>
                    <a:pt x="3420" y="8097"/>
                  </a:cubicBezTo>
                  <a:cubicBezTo>
                    <a:pt x="3815" y="8097"/>
                    <a:pt x="4215" y="8017"/>
                    <a:pt x="4599" y="7849"/>
                  </a:cubicBezTo>
                  <a:lnTo>
                    <a:pt x="9258" y="5807"/>
                  </a:lnTo>
                  <a:cubicBezTo>
                    <a:pt x="10788" y="5134"/>
                    <a:pt x="11485" y="3346"/>
                    <a:pt x="10813" y="1812"/>
                  </a:cubicBezTo>
                  <a:cubicBezTo>
                    <a:pt x="10314" y="677"/>
                    <a:pt x="9204" y="1"/>
                    <a:pt x="8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0"/>
            <p:cNvSpPr/>
            <p:nvPr/>
          </p:nvSpPr>
          <p:spPr>
            <a:xfrm>
              <a:off x="6174775" y="2661388"/>
              <a:ext cx="260275" cy="202425"/>
            </a:xfrm>
            <a:custGeom>
              <a:avLst/>
              <a:gdLst/>
              <a:ahLst/>
              <a:cxnLst/>
              <a:rect l="l" t="t" r="r" b="b"/>
              <a:pathLst>
                <a:path w="10411" h="8097" extrusionOk="0">
                  <a:moveTo>
                    <a:pt x="6964" y="0"/>
                  </a:moveTo>
                  <a:cubicBezTo>
                    <a:pt x="6567" y="0"/>
                    <a:pt x="6164" y="79"/>
                    <a:pt x="5776" y="245"/>
                  </a:cubicBezTo>
                  <a:cubicBezTo>
                    <a:pt x="6785" y="470"/>
                    <a:pt x="8237" y="1061"/>
                    <a:pt x="8064" y="2603"/>
                  </a:cubicBezTo>
                  <a:cubicBezTo>
                    <a:pt x="7859" y="4396"/>
                    <a:pt x="2494" y="6188"/>
                    <a:pt x="1" y="6931"/>
                  </a:cubicBezTo>
                  <a:cubicBezTo>
                    <a:pt x="562" y="7670"/>
                    <a:pt x="1438" y="8097"/>
                    <a:pt x="2348" y="8097"/>
                  </a:cubicBezTo>
                  <a:cubicBezTo>
                    <a:pt x="2741" y="8097"/>
                    <a:pt x="3140" y="8017"/>
                    <a:pt x="3524" y="7849"/>
                  </a:cubicBezTo>
                  <a:lnTo>
                    <a:pt x="8183" y="5807"/>
                  </a:lnTo>
                  <a:cubicBezTo>
                    <a:pt x="9713" y="5134"/>
                    <a:pt x="10410" y="3346"/>
                    <a:pt x="9738" y="1812"/>
                  </a:cubicBezTo>
                  <a:cubicBezTo>
                    <a:pt x="9239" y="677"/>
                    <a:pt x="8129" y="0"/>
                    <a:pt x="6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0"/>
            <p:cNvSpPr/>
            <p:nvPr/>
          </p:nvSpPr>
          <p:spPr>
            <a:xfrm>
              <a:off x="6188450" y="2741913"/>
              <a:ext cx="61000" cy="35825"/>
            </a:xfrm>
            <a:custGeom>
              <a:avLst/>
              <a:gdLst/>
              <a:ahLst/>
              <a:cxnLst/>
              <a:rect l="l" t="t" r="r" b="b"/>
              <a:pathLst>
                <a:path w="2440" h="1433" extrusionOk="0">
                  <a:moveTo>
                    <a:pt x="628" y="0"/>
                  </a:moveTo>
                  <a:cubicBezTo>
                    <a:pt x="481" y="0"/>
                    <a:pt x="332" y="13"/>
                    <a:pt x="184" y="38"/>
                  </a:cubicBezTo>
                  <a:cubicBezTo>
                    <a:pt x="0" y="71"/>
                    <a:pt x="84" y="322"/>
                    <a:pt x="241" y="322"/>
                  </a:cubicBezTo>
                  <a:cubicBezTo>
                    <a:pt x="243" y="322"/>
                    <a:pt x="244" y="322"/>
                    <a:pt x="245" y="322"/>
                  </a:cubicBezTo>
                  <a:cubicBezTo>
                    <a:pt x="296" y="319"/>
                    <a:pt x="346" y="318"/>
                    <a:pt x="397" y="318"/>
                  </a:cubicBezTo>
                  <a:cubicBezTo>
                    <a:pt x="804" y="318"/>
                    <a:pt x="1214" y="397"/>
                    <a:pt x="1549" y="638"/>
                  </a:cubicBezTo>
                  <a:cubicBezTo>
                    <a:pt x="1833" y="834"/>
                    <a:pt x="1935" y="1121"/>
                    <a:pt x="2148" y="1372"/>
                  </a:cubicBezTo>
                  <a:cubicBezTo>
                    <a:pt x="2184" y="1413"/>
                    <a:pt x="2234" y="1432"/>
                    <a:pt x="2282" y="1432"/>
                  </a:cubicBezTo>
                  <a:cubicBezTo>
                    <a:pt x="2358" y="1432"/>
                    <a:pt x="2429" y="1382"/>
                    <a:pt x="2431" y="1289"/>
                  </a:cubicBezTo>
                  <a:cubicBezTo>
                    <a:pt x="2439" y="888"/>
                    <a:pt x="2049" y="506"/>
                    <a:pt x="1734" y="305"/>
                  </a:cubicBezTo>
                  <a:cubicBezTo>
                    <a:pt x="1392" y="91"/>
                    <a:pt x="1014" y="0"/>
                    <a:pt x="62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0"/>
            <p:cNvSpPr/>
            <p:nvPr/>
          </p:nvSpPr>
          <p:spPr>
            <a:xfrm>
              <a:off x="5857625" y="3059813"/>
              <a:ext cx="258213" cy="388433"/>
            </a:xfrm>
            <a:custGeom>
              <a:avLst/>
              <a:gdLst/>
              <a:ahLst/>
              <a:cxnLst/>
              <a:rect l="l" t="t" r="r" b="b"/>
              <a:pathLst>
                <a:path w="10201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10200" y="2555"/>
                  </a:lnTo>
                  <a:lnTo>
                    <a:pt x="8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0"/>
            <p:cNvSpPr/>
            <p:nvPr/>
          </p:nvSpPr>
          <p:spPr>
            <a:xfrm>
              <a:off x="5857625" y="3059813"/>
              <a:ext cx="237735" cy="388433"/>
            </a:xfrm>
            <a:custGeom>
              <a:avLst/>
              <a:gdLst/>
              <a:ahLst/>
              <a:cxnLst/>
              <a:rect l="l" t="t" r="r" b="b"/>
              <a:pathLst>
                <a:path w="9392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996" y="14795"/>
                  </a:lnTo>
                  <a:cubicBezTo>
                    <a:pt x="898" y="13790"/>
                    <a:pt x="816" y="12682"/>
                    <a:pt x="1066" y="12243"/>
                  </a:cubicBezTo>
                  <a:cubicBezTo>
                    <a:pt x="1411" y="11636"/>
                    <a:pt x="7497" y="3429"/>
                    <a:pt x="9392" y="944"/>
                  </a:cubicBezTo>
                  <a:lnTo>
                    <a:pt x="89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0"/>
            <p:cNvSpPr/>
            <p:nvPr/>
          </p:nvSpPr>
          <p:spPr>
            <a:xfrm>
              <a:off x="6254750" y="3444738"/>
              <a:ext cx="191875" cy="544500"/>
            </a:xfrm>
            <a:custGeom>
              <a:avLst/>
              <a:gdLst/>
              <a:ahLst/>
              <a:cxnLst/>
              <a:rect l="l" t="t" r="r" b="b"/>
              <a:pathLst>
                <a:path w="7675" h="21780" extrusionOk="0">
                  <a:moveTo>
                    <a:pt x="1" y="0"/>
                  </a:moveTo>
                  <a:lnTo>
                    <a:pt x="6116" y="21779"/>
                  </a:lnTo>
                  <a:lnTo>
                    <a:pt x="7675" y="21517"/>
                  </a:lnTo>
                  <a:lnTo>
                    <a:pt x="2445" y="2371"/>
                  </a:lnTo>
                  <a:cubicBezTo>
                    <a:pt x="1629" y="1255"/>
                    <a:pt x="805" y="4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0"/>
            <p:cNvSpPr/>
            <p:nvPr/>
          </p:nvSpPr>
          <p:spPr>
            <a:xfrm>
              <a:off x="6028975" y="3052013"/>
              <a:ext cx="263225" cy="432025"/>
            </a:xfrm>
            <a:custGeom>
              <a:avLst/>
              <a:gdLst/>
              <a:ahLst/>
              <a:cxnLst/>
              <a:rect l="l" t="t" r="r" b="b"/>
              <a:pathLst>
                <a:path w="10529" h="17281" extrusionOk="0">
                  <a:moveTo>
                    <a:pt x="3955" y="1"/>
                  </a:moveTo>
                  <a:cubicBezTo>
                    <a:pt x="3172" y="1"/>
                    <a:pt x="2407" y="276"/>
                    <a:pt x="1801" y="780"/>
                  </a:cubicBezTo>
                  <a:lnTo>
                    <a:pt x="1420" y="1095"/>
                  </a:lnTo>
                  <a:cubicBezTo>
                    <a:pt x="443" y="1903"/>
                    <a:pt x="0" y="3187"/>
                    <a:pt x="271" y="4426"/>
                  </a:cubicBezTo>
                  <a:lnTo>
                    <a:pt x="3495" y="17280"/>
                  </a:lnTo>
                  <a:cubicBezTo>
                    <a:pt x="3913" y="16300"/>
                    <a:pt x="4405" y="15496"/>
                    <a:pt x="4955" y="14885"/>
                  </a:cubicBezTo>
                  <a:lnTo>
                    <a:pt x="2785" y="5718"/>
                  </a:lnTo>
                  <a:cubicBezTo>
                    <a:pt x="2613" y="4853"/>
                    <a:pt x="3146" y="4004"/>
                    <a:pt x="3999" y="3783"/>
                  </a:cubicBezTo>
                  <a:cubicBezTo>
                    <a:pt x="4136" y="3747"/>
                    <a:pt x="4275" y="3731"/>
                    <a:pt x="4411" y="3731"/>
                  </a:cubicBezTo>
                  <a:cubicBezTo>
                    <a:pt x="5134" y="3731"/>
                    <a:pt x="5798" y="4206"/>
                    <a:pt x="6005" y="4934"/>
                  </a:cubicBezTo>
                  <a:lnTo>
                    <a:pt x="8437" y="13593"/>
                  </a:lnTo>
                  <a:cubicBezTo>
                    <a:pt x="9126" y="13740"/>
                    <a:pt x="9827" y="14085"/>
                    <a:pt x="10529" y="14614"/>
                  </a:cubicBezTo>
                  <a:lnTo>
                    <a:pt x="7219" y="2494"/>
                  </a:lnTo>
                  <a:cubicBezTo>
                    <a:pt x="6858" y="1165"/>
                    <a:pt x="5726" y="190"/>
                    <a:pt x="4356" y="25"/>
                  </a:cubicBezTo>
                  <a:cubicBezTo>
                    <a:pt x="4222" y="9"/>
                    <a:pt x="4088" y="1"/>
                    <a:pt x="3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0"/>
            <p:cNvSpPr/>
            <p:nvPr/>
          </p:nvSpPr>
          <p:spPr>
            <a:xfrm>
              <a:off x="6116325" y="3424138"/>
              <a:ext cx="178650" cy="608475"/>
            </a:xfrm>
            <a:custGeom>
              <a:avLst/>
              <a:gdLst/>
              <a:ahLst/>
              <a:cxnLst/>
              <a:rect l="l" t="t" r="r" b="b"/>
              <a:pathLst>
                <a:path w="7146" h="24339" extrusionOk="0">
                  <a:moveTo>
                    <a:pt x="1464" y="0"/>
                  </a:moveTo>
                  <a:cubicBezTo>
                    <a:pt x="911" y="611"/>
                    <a:pt x="419" y="1415"/>
                    <a:pt x="1" y="2395"/>
                  </a:cubicBezTo>
                  <a:lnTo>
                    <a:pt x="587" y="4741"/>
                  </a:lnTo>
                  <a:lnTo>
                    <a:pt x="5496" y="24338"/>
                  </a:lnTo>
                  <a:lnTo>
                    <a:pt x="7145" y="23990"/>
                  </a:lnTo>
                  <a:lnTo>
                    <a:pt x="1883" y="1768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0"/>
            <p:cNvSpPr/>
            <p:nvPr/>
          </p:nvSpPr>
          <p:spPr>
            <a:xfrm>
              <a:off x="6054100" y="3389813"/>
              <a:ext cx="543175" cy="1261750"/>
            </a:xfrm>
            <a:custGeom>
              <a:avLst/>
              <a:gdLst/>
              <a:ahLst/>
              <a:cxnLst/>
              <a:rect l="l" t="t" r="r" b="b"/>
              <a:pathLst>
                <a:path w="21727" h="50470" extrusionOk="0">
                  <a:moveTo>
                    <a:pt x="6684" y="1"/>
                  </a:moveTo>
                  <a:cubicBezTo>
                    <a:pt x="6507" y="1"/>
                    <a:pt x="6331" y="15"/>
                    <a:pt x="6156" y="44"/>
                  </a:cubicBezTo>
                  <a:cubicBezTo>
                    <a:pt x="5340" y="188"/>
                    <a:pt x="4602" y="647"/>
                    <a:pt x="3953" y="1373"/>
                  </a:cubicBezTo>
                  <a:lnTo>
                    <a:pt x="4372" y="3141"/>
                  </a:lnTo>
                  <a:cubicBezTo>
                    <a:pt x="4901" y="2394"/>
                    <a:pt x="5517" y="1930"/>
                    <a:pt x="6222" y="1812"/>
                  </a:cubicBezTo>
                  <a:cubicBezTo>
                    <a:pt x="6347" y="1790"/>
                    <a:pt x="6473" y="1779"/>
                    <a:pt x="6601" y="1779"/>
                  </a:cubicBezTo>
                  <a:cubicBezTo>
                    <a:pt x="7063" y="1779"/>
                    <a:pt x="7541" y="1924"/>
                    <a:pt x="8027" y="2197"/>
                  </a:cubicBezTo>
                  <a:cubicBezTo>
                    <a:pt x="8831" y="2649"/>
                    <a:pt x="9655" y="3452"/>
                    <a:pt x="10471" y="4568"/>
                  </a:cubicBezTo>
                  <a:cubicBezTo>
                    <a:pt x="13227" y="8325"/>
                    <a:pt x="15885" y="15535"/>
                    <a:pt x="17365" y="24038"/>
                  </a:cubicBezTo>
                  <a:cubicBezTo>
                    <a:pt x="19622" y="36990"/>
                    <a:pt x="18293" y="48044"/>
                    <a:pt x="14393" y="48725"/>
                  </a:cubicBezTo>
                  <a:cubicBezTo>
                    <a:pt x="14267" y="48747"/>
                    <a:pt x="14141" y="48757"/>
                    <a:pt x="14013" y="48757"/>
                  </a:cubicBezTo>
                  <a:cubicBezTo>
                    <a:pt x="10177" y="48757"/>
                    <a:pt x="5431" y="39034"/>
                    <a:pt x="3249" y="26495"/>
                  </a:cubicBezTo>
                  <a:cubicBezTo>
                    <a:pt x="1797" y="18160"/>
                    <a:pt x="1829" y="10622"/>
                    <a:pt x="3076" y="6114"/>
                  </a:cubicBezTo>
                  <a:lnTo>
                    <a:pt x="2490" y="3768"/>
                  </a:lnTo>
                  <a:cubicBezTo>
                    <a:pt x="451" y="8497"/>
                    <a:pt x="0" y="17159"/>
                    <a:pt x="1653" y="26757"/>
                  </a:cubicBezTo>
                  <a:cubicBezTo>
                    <a:pt x="3959" y="40147"/>
                    <a:pt x="9512" y="50470"/>
                    <a:pt x="14278" y="50470"/>
                  </a:cubicBezTo>
                  <a:cubicBezTo>
                    <a:pt x="14462" y="50470"/>
                    <a:pt x="14645" y="50454"/>
                    <a:pt x="14827" y="50423"/>
                  </a:cubicBezTo>
                  <a:cubicBezTo>
                    <a:pt x="19712" y="49582"/>
                    <a:pt x="21726" y="37626"/>
                    <a:pt x="19334" y="23714"/>
                  </a:cubicBezTo>
                  <a:cubicBezTo>
                    <a:pt x="17473" y="12902"/>
                    <a:pt x="13498" y="4096"/>
                    <a:pt x="9524" y="1102"/>
                  </a:cubicBezTo>
                  <a:cubicBezTo>
                    <a:pt x="8822" y="573"/>
                    <a:pt x="8121" y="228"/>
                    <a:pt x="7432" y="81"/>
                  </a:cubicBezTo>
                  <a:cubicBezTo>
                    <a:pt x="7181" y="28"/>
                    <a:pt x="6931" y="1"/>
                    <a:pt x="6684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0"/>
            <p:cNvSpPr/>
            <p:nvPr/>
          </p:nvSpPr>
          <p:spPr>
            <a:xfrm>
              <a:off x="6111500" y="3128688"/>
              <a:ext cx="160700" cy="275875"/>
            </a:xfrm>
            <a:custGeom>
              <a:avLst/>
              <a:gdLst/>
              <a:ahLst/>
              <a:cxnLst/>
              <a:rect l="l" t="t" r="r" b="b"/>
              <a:pathLst>
                <a:path w="6428" h="11035" extrusionOk="0">
                  <a:moveTo>
                    <a:pt x="2012" y="1"/>
                  </a:moveTo>
                  <a:cubicBezTo>
                    <a:pt x="1882" y="1"/>
                    <a:pt x="1744" y="15"/>
                    <a:pt x="1596" y="42"/>
                  </a:cubicBezTo>
                  <a:cubicBezTo>
                    <a:pt x="826" y="190"/>
                    <a:pt x="161" y="576"/>
                    <a:pt x="1" y="1100"/>
                  </a:cubicBezTo>
                  <a:cubicBezTo>
                    <a:pt x="194" y="924"/>
                    <a:pt x="427" y="784"/>
                    <a:pt x="698" y="716"/>
                  </a:cubicBezTo>
                  <a:cubicBezTo>
                    <a:pt x="835" y="680"/>
                    <a:pt x="974" y="664"/>
                    <a:pt x="1110" y="664"/>
                  </a:cubicBezTo>
                  <a:cubicBezTo>
                    <a:pt x="1833" y="664"/>
                    <a:pt x="2497" y="1139"/>
                    <a:pt x="2704" y="1867"/>
                  </a:cubicBezTo>
                  <a:lnTo>
                    <a:pt x="5136" y="10526"/>
                  </a:lnTo>
                  <a:cubicBezTo>
                    <a:pt x="5562" y="10616"/>
                    <a:pt x="5998" y="10792"/>
                    <a:pt x="6428" y="11035"/>
                  </a:cubicBezTo>
                  <a:cubicBezTo>
                    <a:pt x="5816" y="8763"/>
                    <a:pt x="5526" y="7483"/>
                    <a:pt x="5246" y="6499"/>
                  </a:cubicBezTo>
                  <a:cubicBezTo>
                    <a:pt x="3997" y="2129"/>
                    <a:pt x="3627" y="1"/>
                    <a:pt x="2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0"/>
            <p:cNvSpPr/>
            <p:nvPr/>
          </p:nvSpPr>
          <p:spPr>
            <a:xfrm>
              <a:off x="6253525" y="3445037"/>
              <a:ext cx="179550" cy="556182"/>
            </a:xfrm>
            <a:custGeom>
              <a:avLst/>
              <a:gdLst/>
              <a:ahLst/>
              <a:cxnLst/>
              <a:rect l="l" t="t" r="r" b="b"/>
              <a:pathLst>
                <a:path w="7182" h="21990" extrusionOk="0">
                  <a:moveTo>
                    <a:pt x="0" y="1"/>
                  </a:moveTo>
                  <a:lnTo>
                    <a:pt x="6209" y="21989"/>
                  </a:lnTo>
                  <a:lnTo>
                    <a:pt x="7182" y="21477"/>
                  </a:lnTo>
                  <a:lnTo>
                    <a:pt x="1259" y="665"/>
                  </a:lnTo>
                  <a:cubicBezTo>
                    <a:pt x="722" y="23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0"/>
            <p:cNvSpPr/>
            <p:nvPr/>
          </p:nvSpPr>
          <p:spPr>
            <a:xfrm>
              <a:off x="6116325" y="3466488"/>
              <a:ext cx="153325" cy="566125"/>
            </a:xfrm>
            <a:custGeom>
              <a:avLst/>
              <a:gdLst/>
              <a:ahLst/>
              <a:cxnLst/>
              <a:rect l="l" t="t" r="r" b="b"/>
              <a:pathLst>
                <a:path w="6133" h="22645" extrusionOk="0">
                  <a:moveTo>
                    <a:pt x="329" y="0"/>
                  </a:moveTo>
                  <a:cubicBezTo>
                    <a:pt x="214" y="226"/>
                    <a:pt x="103" y="455"/>
                    <a:pt x="1" y="701"/>
                  </a:cubicBezTo>
                  <a:lnTo>
                    <a:pt x="587" y="3047"/>
                  </a:lnTo>
                  <a:lnTo>
                    <a:pt x="5496" y="22644"/>
                  </a:lnTo>
                  <a:lnTo>
                    <a:pt x="6132" y="22509"/>
                  </a:lnTo>
                  <a:cubicBezTo>
                    <a:pt x="5841" y="21393"/>
                    <a:pt x="2687" y="9433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>
              <a:off x="6028975" y="3064413"/>
              <a:ext cx="95575" cy="419625"/>
            </a:xfrm>
            <a:custGeom>
              <a:avLst/>
              <a:gdLst/>
              <a:ahLst/>
              <a:cxnLst/>
              <a:rect l="l" t="t" r="r" b="b"/>
              <a:pathLst>
                <a:path w="3823" h="16785" extrusionOk="0">
                  <a:moveTo>
                    <a:pt x="2207" y="1"/>
                  </a:moveTo>
                  <a:cubicBezTo>
                    <a:pt x="2063" y="82"/>
                    <a:pt x="1928" y="177"/>
                    <a:pt x="1801" y="284"/>
                  </a:cubicBezTo>
                  <a:lnTo>
                    <a:pt x="1420" y="599"/>
                  </a:lnTo>
                  <a:cubicBezTo>
                    <a:pt x="443" y="1407"/>
                    <a:pt x="0" y="2691"/>
                    <a:pt x="271" y="3930"/>
                  </a:cubicBezTo>
                  <a:lnTo>
                    <a:pt x="3495" y="16784"/>
                  </a:lnTo>
                  <a:cubicBezTo>
                    <a:pt x="3597" y="16538"/>
                    <a:pt x="3708" y="16309"/>
                    <a:pt x="3823" y="16083"/>
                  </a:cubicBezTo>
                  <a:cubicBezTo>
                    <a:pt x="2596" y="11190"/>
                    <a:pt x="1854" y="7802"/>
                    <a:pt x="1308" y="5616"/>
                  </a:cubicBezTo>
                  <a:cubicBezTo>
                    <a:pt x="271" y="1469"/>
                    <a:pt x="1571" y="57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0"/>
            <p:cNvSpPr/>
            <p:nvPr/>
          </p:nvSpPr>
          <p:spPr>
            <a:xfrm>
              <a:off x="6009800" y="2874738"/>
              <a:ext cx="104700" cy="171350"/>
            </a:xfrm>
            <a:custGeom>
              <a:avLst/>
              <a:gdLst/>
              <a:ahLst/>
              <a:cxnLst/>
              <a:rect l="l" t="t" r="r" b="b"/>
              <a:pathLst>
                <a:path w="4188" h="6854" extrusionOk="0">
                  <a:moveTo>
                    <a:pt x="2026" y="0"/>
                  </a:moveTo>
                  <a:lnTo>
                    <a:pt x="0" y="714"/>
                  </a:lnTo>
                  <a:lnTo>
                    <a:pt x="2166" y="6853"/>
                  </a:lnTo>
                  <a:lnTo>
                    <a:pt x="4188" y="6140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0"/>
            <p:cNvSpPr/>
            <p:nvPr/>
          </p:nvSpPr>
          <p:spPr>
            <a:xfrm>
              <a:off x="6047850" y="2874738"/>
              <a:ext cx="66650" cy="157900"/>
            </a:xfrm>
            <a:custGeom>
              <a:avLst/>
              <a:gdLst/>
              <a:ahLst/>
              <a:cxnLst/>
              <a:rect l="l" t="t" r="r" b="b"/>
              <a:pathLst>
                <a:path w="2666" h="6316" extrusionOk="0">
                  <a:moveTo>
                    <a:pt x="504" y="0"/>
                  </a:moveTo>
                  <a:lnTo>
                    <a:pt x="0" y="176"/>
                  </a:lnTo>
                  <a:lnTo>
                    <a:pt x="2161" y="6316"/>
                  </a:lnTo>
                  <a:lnTo>
                    <a:pt x="2666" y="614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0"/>
            <p:cNvSpPr/>
            <p:nvPr/>
          </p:nvSpPr>
          <p:spPr>
            <a:xfrm>
              <a:off x="6059175" y="2987788"/>
              <a:ext cx="22750" cy="39850"/>
            </a:xfrm>
            <a:custGeom>
              <a:avLst/>
              <a:gdLst/>
              <a:ahLst/>
              <a:cxnLst/>
              <a:rect l="l" t="t" r="r" b="b"/>
              <a:pathLst>
                <a:path w="910" h="1594" extrusionOk="0">
                  <a:moveTo>
                    <a:pt x="130" y="0"/>
                  </a:moveTo>
                  <a:cubicBezTo>
                    <a:pt x="60" y="0"/>
                    <a:pt x="0" y="56"/>
                    <a:pt x="43" y="150"/>
                  </a:cubicBezTo>
                  <a:cubicBezTo>
                    <a:pt x="150" y="391"/>
                    <a:pt x="248" y="637"/>
                    <a:pt x="347" y="879"/>
                  </a:cubicBezTo>
                  <a:cubicBezTo>
                    <a:pt x="437" y="1101"/>
                    <a:pt x="502" y="1351"/>
                    <a:pt x="659" y="1536"/>
                  </a:cubicBezTo>
                  <a:cubicBezTo>
                    <a:pt x="688" y="1574"/>
                    <a:pt x="736" y="1593"/>
                    <a:pt x="783" y="1593"/>
                  </a:cubicBezTo>
                  <a:cubicBezTo>
                    <a:pt x="848" y="1593"/>
                    <a:pt x="909" y="1554"/>
                    <a:pt x="905" y="1470"/>
                  </a:cubicBezTo>
                  <a:cubicBezTo>
                    <a:pt x="896" y="1233"/>
                    <a:pt x="757" y="1011"/>
                    <a:pt x="655" y="798"/>
                  </a:cubicBezTo>
                  <a:cubicBezTo>
                    <a:pt x="532" y="552"/>
                    <a:pt x="388" y="309"/>
                    <a:pt x="252" y="71"/>
                  </a:cubicBezTo>
                  <a:cubicBezTo>
                    <a:pt x="222" y="22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0"/>
            <p:cNvSpPr/>
            <p:nvPr/>
          </p:nvSpPr>
          <p:spPr>
            <a:xfrm>
              <a:off x="6044450" y="2766763"/>
              <a:ext cx="191150" cy="127575"/>
            </a:xfrm>
            <a:custGeom>
              <a:avLst/>
              <a:gdLst/>
              <a:ahLst/>
              <a:cxnLst/>
              <a:rect l="l" t="t" r="r" b="b"/>
              <a:pathLst>
                <a:path w="7646" h="5103" extrusionOk="0">
                  <a:moveTo>
                    <a:pt x="5864" y="0"/>
                  </a:moveTo>
                  <a:cubicBezTo>
                    <a:pt x="5667" y="0"/>
                    <a:pt x="5468" y="37"/>
                    <a:pt x="5275" y="115"/>
                  </a:cubicBezTo>
                  <a:lnTo>
                    <a:pt x="0" y="2194"/>
                  </a:lnTo>
                  <a:lnTo>
                    <a:pt x="1182" y="5103"/>
                  </a:lnTo>
                  <a:lnTo>
                    <a:pt x="6456" y="3027"/>
                  </a:lnTo>
                  <a:cubicBezTo>
                    <a:pt x="7260" y="2699"/>
                    <a:pt x="7646" y="1785"/>
                    <a:pt x="7322" y="980"/>
                  </a:cubicBezTo>
                  <a:cubicBezTo>
                    <a:pt x="7072" y="369"/>
                    <a:pt x="6484" y="0"/>
                    <a:pt x="5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0"/>
            <p:cNvSpPr/>
            <p:nvPr/>
          </p:nvSpPr>
          <p:spPr>
            <a:xfrm>
              <a:off x="6063325" y="2792288"/>
              <a:ext cx="171875" cy="102050"/>
            </a:xfrm>
            <a:custGeom>
              <a:avLst/>
              <a:gdLst/>
              <a:ahLst/>
              <a:cxnLst/>
              <a:rect l="l" t="t" r="r" b="b"/>
              <a:pathLst>
                <a:path w="6875" h="4082" extrusionOk="0">
                  <a:moveTo>
                    <a:pt x="6579" y="1"/>
                  </a:moveTo>
                  <a:lnTo>
                    <a:pt x="6579" y="1"/>
                  </a:lnTo>
                  <a:cubicBezTo>
                    <a:pt x="6312" y="529"/>
                    <a:pt x="5820" y="894"/>
                    <a:pt x="5324" y="1108"/>
                  </a:cubicBezTo>
                  <a:cubicBezTo>
                    <a:pt x="4790" y="1337"/>
                    <a:pt x="1649" y="2453"/>
                    <a:pt x="0" y="3035"/>
                  </a:cubicBezTo>
                  <a:lnTo>
                    <a:pt x="427" y="4082"/>
                  </a:lnTo>
                  <a:lnTo>
                    <a:pt x="5701" y="2006"/>
                  </a:lnTo>
                  <a:cubicBezTo>
                    <a:pt x="6493" y="1686"/>
                    <a:pt x="6874" y="796"/>
                    <a:pt x="6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0"/>
            <p:cNvSpPr/>
            <p:nvPr/>
          </p:nvSpPr>
          <p:spPr>
            <a:xfrm>
              <a:off x="6125825" y="2779563"/>
              <a:ext cx="79825" cy="27675"/>
            </a:xfrm>
            <a:custGeom>
              <a:avLst/>
              <a:gdLst/>
              <a:ahLst/>
              <a:cxnLst/>
              <a:rect l="l" t="t" r="r" b="b"/>
              <a:pathLst>
                <a:path w="3193" h="1107" extrusionOk="0">
                  <a:moveTo>
                    <a:pt x="2629" y="1"/>
                  </a:moveTo>
                  <a:cubicBezTo>
                    <a:pt x="2403" y="1"/>
                    <a:pt x="2184" y="56"/>
                    <a:pt x="1942" y="140"/>
                  </a:cubicBezTo>
                  <a:cubicBezTo>
                    <a:pt x="1331" y="345"/>
                    <a:pt x="675" y="538"/>
                    <a:pt x="109" y="854"/>
                  </a:cubicBezTo>
                  <a:cubicBezTo>
                    <a:pt x="1" y="915"/>
                    <a:pt x="49" y="1107"/>
                    <a:pt x="170" y="1107"/>
                  </a:cubicBezTo>
                  <a:cubicBezTo>
                    <a:pt x="178" y="1107"/>
                    <a:pt x="186" y="1106"/>
                    <a:pt x="195" y="1104"/>
                  </a:cubicBezTo>
                  <a:cubicBezTo>
                    <a:pt x="1188" y="903"/>
                    <a:pt x="2057" y="317"/>
                    <a:pt x="3087" y="279"/>
                  </a:cubicBezTo>
                  <a:cubicBezTo>
                    <a:pt x="3193" y="275"/>
                    <a:pt x="3185" y="112"/>
                    <a:pt x="3098" y="82"/>
                  </a:cubicBezTo>
                  <a:cubicBezTo>
                    <a:pt x="2933" y="25"/>
                    <a:pt x="2780" y="1"/>
                    <a:pt x="2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0"/>
            <p:cNvSpPr/>
            <p:nvPr/>
          </p:nvSpPr>
          <p:spPr>
            <a:xfrm>
              <a:off x="6008775" y="2916688"/>
              <a:ext cx="97550" cy="61700"/>
            </a:xfrm>
            <a:custGeom>
              <a:avLst/>
              <a:gdLst/>
              <a:ahLst/>
              <a:cxnLst/>
              <a:rect l="l" t="t" r="r" b="b"/>
              <a:pathLst>
                <a:path w="3902" h="2468" extrusionOk="0">
                  <a:moveTo>
                    <a:pt x="2875" y="1"/>
                  </a:moveTo>
                  <a:cubicBezTo>
                    <a:pt x="2776" y="1"/>
                    <a:pt x="2675" y="17"/>
                    <a:pt x="2576" y="53"/>
                  </a:cubicBezTo>
                  <a:lnTo>
                    <a:pt x="722" y="697"/>
                  </a:lnTo>
                  <a:cubicBezTo>
                    <a:pt x="250" y="865"/>
                    <a:pt x="0" y="1382"/>
                    <a:pt x="164" y="1857"/>
                  </a:cubicBezTo>
                  <a:cubicBezTo>
                    <a:pt x="293" y="2233"/>
                    <a:pt x="645" y="2468"/>
                    <a:pt x="1021" y="2468"/>
                  </a:cubicBezTo>
                  <a:cubicBezTo>
                    <a:pt x="1122" y="2468"/>
                    <a:pt x="1225" y="2451"/>
                    <a:pt x="1325" y="2415"/>
                  </a:cubicBezTo>
                  <a:lnTo>
                    <a:pt x="3175" y="1771"/>
                  </a:lnTo>
                  <a:cubicBezTo>
                    <a:pt x="3646" y="1603"/>
                    <a:pt x="3901" y="1086"/>
                    <a:pt x="3733" y="611"/>
                  </a:cubicBezTo>
                  <a:cubicBezTo>
                    <a:pt x="3603" y="238"/>
                    <a:pt x="3250" y="1"/>
                    <a:pt x="2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0"/>
            <p:cNvSpPr/>
            <p:nvPr/>
          </p:nvSpPr>
          <p:spPr>
            <a:xfrm>
              <a:off x="6055100" y="2916688"/>
              <a:ext cx="51225" cy="52300"/>
            </a:xfrm>
            <a:custGeom>
              <a:avLst/>
              <a:gdLst/>
              <a:ahLst/>
              <a:cxnLst/>
              <a:rect l="l" t="t" r="r" b="b"/>
              <a:pathLst>
                <a:path w="2049" h="2092" extrusionOk="0">
                  <a:moveTo>
                    <a:pt x="1022" y="1"/>
                  </a:moveTo>
                  <a:cubicBezTo>
                    <a:pt x="923" y="1"/>
                    <a:pt x="822" y="17"/>
                    <a:pt x="723" y="53"/>
                  </a:cubicBezTo>
                  <a:lnTo>
                    <a:pt x="600" y="94"/>
                  </a:lnTo>
                  <a:lnTo>
                    <a:pt x="1" y="611"/>
                  </a:lnTo>
                  <a:cubicBezTo>
                    <a:pt x="1" y="611"/>
                    <a:pt x="591" y="660"/>
                    <a:pt x="739" y="1078"/>
                  </a:cubicBezTo>
                  <a:cubicBezTo>
                    <a:pt x="842" y="1370"/>
                    <a:pt x="579" y="1832"/>
                    <a:pt x="407" y="2091"/>
                  </a:cubicBezTo>
                  <a:lnTo>
                    <a:pt x="1322" y="1771"/>
                  </a:lnTo>
                  <a:cubicBezTo>
                    <a:pt x="1793" y="1603"/>
                    <a:pt x="2048" y="1086"/>
                    <a:pt x="1880" y="611"/>
                  </a:cubicBezTo>
                  <a:cubicBezTo>
                    <a:pt x="1750" y="238"/>
                    <a:pt x="1397" y="1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0"/>
            <p:cNvSpPr/>
            <p:nvPr/>
          </p:nvSpPr>
          <p:spPr>
            <a:xfrm>
              <a:off x="6024175" y="2946563"/>
              <a:ext cx="44175" cy="17300"/>
            </a:xfrm>
            <a:custGeom>
              <a:avLst/>
              <a:gdLst/>
              <a:ahLst/>
              <a:cxnLst/>
              <a:rect l="l" t="t" r="r" b="b"/>
              <a:pathLst>
                <a:path w="1767" h="692" extrusionOk="0">
                  <a:moveTo>
                    <a:pt x="1426" y="0"/>
                  </a:moveTo>
                  <a:cubicBezTo>
                    <a:pt x="1406" y="0"/>
                    <a:pt x="1386" y="3"/>
                    <a:pt x="1366" y="10"/>
                  </a:cubicBezTo>
                  <a:cubicBezTo>
                    <a:pt x="955" y="150"/>
                    <a:pt x="484" y="273"/>
                    <a:pt x="106" y="486"/>
                  </a:cubicBezTo>
                  <a:cubicBezTo>
                    <a:pt x="1" y="543"/>
                    <a:pt x="112" y="692"/>
                    <a:pt x="197" y="692"/>
                  </a:cubicBezTo>
                  <a:cubicBezTo>
                    <a:pt x="198" y="692"/>
                    <a:pt x="199" y="692"/>
                    <a:pt x="200" y="692"/>
                  </a:cubicBezTo>
                  <a:cubicBezTo>
                    <a:pt x="647" y="687"/>
                    <a:pt x="1148" y="510"/>
                    <a:pt x="1562" y="359"/>
                  </a:cubicBezTo>
                  <a:cubicBezTo>
                    <a:pt x="1766" y="285"/>
                    <a:pt x="1611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0"/>
            <p:cNvSpPr/>
            <p:nvPr/>
          </p:nvSpPr>
          <p:spPr>
            <a:xfrm>
              <a:off x="6045475" y="3020463"/>
              <a:ext cx="97525" cy="61700"/>
            </a:xfrm>
            <a:custGeom>
              <a:avLst/>
              <a:gdLst/>
              <a:ahLst/>
              <a:cxnLst/>
              <a:rect l="l" t="t" r="r" b="b"/>
              <a:pathLst>
                <a:path w="3901" h="2468" extrusionOk="0">
                  <a:moveTo>
                    <a:pt x="2880" y="0"/>
                  </a:moveTo>
                  <a:cubicBezTo>
                    <a:pt x="2779" y="0"/>
                    <a:pt x="2677" y="17"/>
                    <a:pt x="2576" y="53"/>
                  </a:cubicBezTo>
                  <a:lnTo>
                    <a:pt x="726" y="697"/>
                  </a:lnTo>
                  <a:cubicBezTo>
                    <a:pt x="251" y="865"/>
                    <a:pt x="1" y="1382"/>
                    <a:pt x="164" y="1857"/>
                  </a:cubicBezTo>
                  <a:cubicBezTo>
                    <a:pt x="297" y="2232"/>
                    <a:pt x="647" y="2468"/>
                    <a:pt x="1022" y="2468"/>
                  </a:cubicBezTo>
                  <a:cubicBezTo>
                    <a:pt x="1123" y="2468"/>
                    <a:pt x="1225" y="2451"/>
                    <a:pt x="1326" y="2415"/>
                  </a:cubicBezTo>
                  <a:lnTo>
                    <a:pt x="3175" y="1772"/>
                  </a:lnTo>
                  <a:cubicBezTo>
                    <a:pt x="3651" y="1603"/>
                    <a:pt x="3901" y="1086"/>
                    <a:pt x="3737" y="610"/>
                  </a:cubicBezTo>
                  <a:cubicBezTo>
                    <a:pt x="3605" y="235"/>
                    <a:pt x="3255" y="0"/>
                    <a:pt x="2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0"/>
            <p:cNvSpPr/>
            <p:nvPr/>
          </p:nvSpPr>
          <p:spPr>
            <a:xfrm>
              <a:off x="6085475" y="3020463"/>
              <a:ext cx="57525" cy="52300"/>
            </a:xfrm>
            <a:custGeom>
              <a:avLst/>
              <a:gdLst/>
              <a:ahLst/>
              <a:cxnLst/>
              <a:rect l="l" t="t" r="r" b="b"/>
              <a:pathLst>
                <a:path w="2301" h="2092" extrusionOk="0">
                  <a:moveTo>
                    <a:pt x="1280" y="0"/>
                  </a:moveTo>
                  <a:cubicBezTo>
                    <a:pt x="1179" y="0"/>
                    <a:pt x="1077" y="17"/>
                    <a:pt x="976" y="53"/>
                  </a:cubicBezTo>
                  <a:lnTo>
                    <a:pt x="858" y="93"/>
                  </a:lnTo>
                  <a:lnTo>
                    <a:pt x="0" y="454"/>
                  </a:lnTo>
                  <a:cubicBezTo>
                    <a:pt x="0" y="454"/>
                    <a:pt x="849" y="659"/>
                    <a:pt x="993" y="1078"/>
                  </a:cubicBezTo>
                  <a:cubicBezTo>
                    <a:pt x="1095" y="1369"/>
                    <a:pt x="833" y="1833"/>
                    <a:pt x="661" y="2091"/>
                  </a:cubicBezTo>
                  <a:lnTo>
                    <a:pt x="1575" y="1772"/>
                  </a:lnTo>
                  <a:cubicBezTo>
                    <a:pt x="2051" y="1603"/>
                    <a:pt x="2301" y="1086"/>
                    <a:pt x="2137" y="610"/>
                  </a:cubicBezTo>
                  <a:cubicBezTo>
                    <a:pt x="2005" y="235"/>
                    <a:pt x="1655" y="0"/>
                    <a:pt x="1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0"/>
            <p:cNvSpPr/>
            <p:nvPr/>
          </p:nvSpPr>
          <p:spPr>
            <a:xfrm>
              <a:off x="6061000" y="3050338"/>
              <a:ext cx="44050" cy="17275"/>
            </a:xfrm>
            <a:custGeom>
              <a:avLst/>
              <a:gdLst/>
              <a:ahLst/>
              <a:cxnLst/>
              <a:rect l="l" t="t" r="r" b="b"/>
              <a:pathLst>
                <a:path w="1762" h="691" extrusionOk="0">
                  <a:moveTo>
                    <a:pt x="1422" y="0"/>
                  </a:moveTo>
                  <a:cubicBezTo>
                    <a:pt x="1402" y="0"/>
                    <a:pt x="1381" y="3"/>
                    <a:pt x="1360" y="10"/>
                  </a:cubicBezTo>
                  <a:cubicBezTo>
                    <a:pt x="951" y="149"/>
                    <a:pt x="478" y="272"/>
                    <a:pt x="105" y="486"/>
                  </a:cubicBezTo>
                  <a:cubicBezTo>
                    <a:pt x="0" y="542"/>
                    <a:pt x="111" y="691"/>
                    <a:pt x="196" y="691"/>
                  </a:cubicBezTo>
                  <a:cubicBezTo>
                    <a:pt x="198" y="691"/>
                    <a:pt x="199" y="691"/>
                    <a:pt x="200" y="691"/>
                  </a:cubicBezTo>
                  <a:cubicBezTo>
                    <a:pt x="643" y="687"/>
                    <a:pt x="1143" y="511"/>
                    <a:pt x="1561" y="359"/>
                  </a:cubicBezTo>
                  <a:cubicBezTo>
                    <a:pt x="1761" y="284"/>
                    <a:pt x="1610" y="0"/>
                    <a:pt x="1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0"/>
            <p:cNvSpPr/>
            <p:nvPr/>
          </p:nvSpPr>
          <p:spPr>
            <a:xfrm>
              <a:off x="5809525" y="2855088"/>
              <a:ext cx="209725" cy="133575"/>
            </a:xfrm>
            <a:custGeom>
              <a:avLst/>
              <a:gdLst/>
              <a:ahLst/>
              <a:cxnLst/>
              <a:rect l="l" t="t" r="r" b="b"/>
              <a:pathLst>
                <a:path w="8389" h="5343" extrusionOk="0">
                  <a:moveTo>
                    <a:pt x="6612" y="1"/>
                  </a:moveTo>
                  <a:cubicBezTo>
                    <a:pt x="6414" y="1"/>
                    <a:pt x="6213" y="38"/>
                    <a:pt x="6018" y="118"/>
                  </a:cubicBezTo>
                  <a:lnTo>
                    <a:pt x="1" y="2488"/>
                  </a:lnTo>
                  <a:lnTo>
                    <a:pt x="1314" y="5343"/>
                  </a:lnTo>
                  <a:lnTo>
                    <a:pt x="7199" y="3026"/>
                  </a:lnTo>
                  <a:cubicBezTo>
                    <a:pt x="8003" y="2697"/>
                    <a:pt x="8388" y="1782"/>
                    <a:pt x="8065" y="979"/>
                  </a:cubicBezTo>
                  <a:cubicBezTo>
                    <a:pt x="7816" y="370"/>
                    <a:pt x="7230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0"/>
            <p:cNvSpPr/>
            <p:nvPr/>
          </p:nvSpPr>
          <p:spPr>
            <a:xfrm>
              <a:off x="5809525" y="2856563"/>
              <a:ext cx="209725" cy="132100"/>
            </a:xfrm>
            <a:custGeom>
              <a:avLst/>
              <a:gdLst/>
              <a:ahLst/>
              <a:cxnLst/>
              <a:rect l="l" t="t" r="r" b="b"/>
              <a:pathLst>
                <a:path w="8389" h="5284" extrusionOk="0">
                  <a:moveTo>
                    <a:pt x="7018" y="1"/>
                  </a:moveTo>
                  <a:lnTo>
                    <a:pt x="7018" y="1"/>
                  </a:lnTo>
                  <a:cubicBezTo>
                    <a:pt x="7576" y="637"/>
                    <a:pt x="7449" y="1703"/>
                    <a:pt x="6961" y="1867"/>
                  </a:cubicBezTo>
                  <a:cubicBezTo>
                    <a:pt x="6325" y="2077"/>
                    <a:pt x="3302" y="3245"/>
                    <a:pt x="3302" y="3245"/>
                  </a:cubicBezTo>
                  <a:cubicBezTo>
                    <a:pt x="3302" y="3245"/>
                    <a:pt x="3302" y="2901"/>
                    <a:pt x="2958" y="2265"/>
                  </a:cubicBezTo>
                  <a:cubicBezTo>
                    <a:pt x="2794" y="1962"/>
                    <a:pt x="2499" y="1719"/>
                    <a:pt x="2236" y="1547"/>
                  </a:cubicBezTo>
                  <a:lnTo>
                    <a:pt x="1" y="2429"/>
                  </a:lnTo>
                  <a:lnTo>
                    <a:pt x="1314" y="5284"/>
                  </a:lnTo>
                  <a:lnTo>
                    <a:pt x="7199" y="2967"/>
                  </a:lnTo>
                  <a:cubicBezTo>
                    <a:pt x="8003" y="2638"/>
                    <a:pt x="8388" y="1723"/>
                    <a:pt x="8065" y="920"/>
                  </a:cubicBezTo>
                  <a:cubicBezTo>
                    <a:pt x="7872" y="448"/>
                    <a:pt x="7474" y="128"/>
                    <a:pt x="7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0"/>
            <p:cNvSpPr/>
            <p:nvPr/>
          </p:nvSpPr>
          <p:spPr>
            <a:xfrm>
              <a:off x="5891900" y="2869713"/>
              <a:ext cx="71175" cy="30875"/>
            </a:xfrm>
            <a:custGeom>
              <a:avLst/>
              <a:gdLst/>
              <a:ahLst/>
              <a:cxnLst/>
              <a:rect l="l" t="t" r="r" b="b"/>
              <a:pathLst>
                <a:path w="2847" h="1235" extrusionOk="0">
                  <a:moveTo>
                    <a:pt x="2581" y="0"/>
                  </a:moveTo>
                  <a:cubicBezTo>
                    <a:pt x="2562" y="0"/>
                    <a:pt x="2542" y="4"/>
                    <a:pt x="2522" y="12"/>
                  </a:cubicBezTo>
                  <a:cubicBezTo>
                    <a:pt x="2087" y="192"/>
                    <a:pt x="1661" y="394"/>
                    <a:pt x="1226" y="570"/>
                  </a:cubicBezTo>
                  <a:cubicBezTo>
                    <a:pt x="844" y="722"/>
                    <a:pt x="431" y="832"/>
                    <a:pt x="81" y="1054"/>
                  </a:cubicBezTo>
                  <a:cubicBezTo>
                    <a:pt x="1" y="1107"/>
                    <a:pt x="75" y="1235"/>
                    <a:pt x="156" y="1235"/>
                  </a:cubicBezTo>
                  <a:cubicBezTo>
                    <a:pt x="157" y="1235"/>
                    <a:pt x="159" y="1235"/>
                    <a:pt x="160" y="1235"/>
                  </a:cubicBezTo>
                  <a:cubicBezTo>
                    <a:pt x="997" y="1173"/>
                    <a:pt x="1947" y="701"/>
                    <a:pt x="2682" y="320"/>
                  </a:cubicBezTo>
                  <a:cubicBezTo>
                    <a:pt x="2846" y="236"/>
                    <a:pt x="2732" y="0"/>
                    <a:pt x="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0"/>
            <p:cNvSpPr/>
            <p:nvPr/>
          </p:nvSpPr>
          <p:spPr>
            <a:xfrm>
              <a:off x="5608975" y="2886288"/>
              <a:ext cx="287950" cy="196975"/>
            </a:xfrm>
            <a:custGeom>
              <a:avLst/>
              <a:gdLst/>
              <a:ahLst/>
              <a:cxnLst/>
              <a:rect l="l" t="t" r="r" b="b"/>
              <a:pathLst>
                <a:path w="11518" h="7879" extrusionOk="0">
                  <a:moveTo>
                    <a:pt x="8088" y="1"/>
                  </a:moveTo>
                  <a:cubicBezTo>
                    <a:pt x="7721" y="1"/>
                    <a:pt x="7348" y="68"/>
                    <a:pt x="6985" y="211"/>
                  </a:cubicBezTo>
                  <a:lnTo>
                    <a:pt x="2330" y="2024"/>
                  </a:lnTo>
                  <a:cubicBezTo>
                    <a:pt x="772" y="2635"/>
                    <a:pt x="0" y="4390"/>
                    <a:pt x="608" y="5948"/>
                  </a:cubicBezTo>
                  <a:cubicBezTo>
                    <a:pt x="1074" y="7146"/>
                    <a:pt x="2218" y="7879"/>
                    <a:pt x="3429" y="7879"/>
                  </a:cubicBezTo>
                  <a:cubicBezTo>
                    <a:pt x="3795" y="7879"/>
                    <a:pt x="4167" y="7812"/>
                    <a:pt x="4528" y="7671"/>
                  </a:cubicBezTo>
                  <a:lnTo>
                    <a:pt x="9188" y="5854"/>
                  </a:lnTo>
                  <a:cubicBezTo>
                    <a:pt x="10746" y="5244"/>
                    <a:pt x="11517" y="3488"/>
                    <a:pt x="10906" y="1929"/>
                  </a:cubicBezTo>
                  <a:cubicBezTo>
                    <a:pt x="10441" y="734"/>
                    <a:pt x="9298" y="1"/>
                    <a:pt x="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0"/>
            <p:cNvSpPr/>
            <p:nvPr/>
          </p:nvSpPr>
          <p:spPr>
            <a:xfrm>
              <a:off x="5650000" y="2886513"/>
              <a:ext cx="246925" cy="196725"/>
            </a:xfrm>
            <a:custGeom>
              <a:avLst/>
              <a:gdLst/>
              <a:ahLst/>
              <a:cxnLst/>
              <a:rect l="l" t="t" r="r" b="b"/>
              <a:pathLst>
                <a:path w="9877" h="7869" extrusionOk="0">
                  <a:moveTo>
                    <a:pt x="6632" y="1"/>
                  </a:moveTo>
                  <a:lnTo>
                    <a:pt x="6632" y="1"/>
                  </a:lnTo>
                  <a:cubicBezTo>
                    <a:pt x="7305" y="559"/>
                    <a:pt x="7904" y="1010"/>
                    <a:pt x="8121" y="2002"/>
                  </a:cubicBezTo>
                  <a:cubicBezTo>
                    <a:pt x="8863" y="5402"/>
                    <a:pt x="2039" y="6547"/>
                    <a:pt x="0" y="7281"/>
                  </a:cubicBezTo>
                  <a:cubicBezTo>
                    <a:pt x="517" y="7659"/>
                    <a:pt x="1145" y="7869"/>
                    <a:pt x="1792" y="7869"/>
                  </a:cubicBezTo>
                  <a:cubicBezTo>
                    <a:pt x="2157" y="7869"/>
                    <a:pt x="2527" y="7802"/>
                    <a:pt x="2887" y="7662"/>
                  </a:cubicBezTo>
                  <a:lnTo>
                    <a:pt x="7547" y="5845"/>
                  </a:lnTo>
                  <a:cubicBezTo>
                    <a:pt x="9105" y="5235"/>
                    <a:pt x="9876" y="3479"/>
                    <a:pt x="9265" y="1920"/>
                  </a:cubicBezTo>
                  <a:cubicBezTo>
                    <a:pt x="8822" y="788"/>
                    <a:pt x="7773" y="75"/>
                    <a:pt x="6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0"/>
            <p:cNvSpPr/>
            <p:nvPr/>
          </p:nvSpPr>
          <p:spPr>
            <a:xfrm>
              <a:off x="5632350" y="2982488"/>
              <a:ext cx="52225" cy="79200"/>
            </a:xfrm>
            <a:custGeom>
              <a:avLst/>
              <a:gdLst/>
              <a:ahLst/>
              <a:cxnLst/>
              <a:rect l="l" t="t" r="r" b="b"/>
              <a:pathLst>
                <a:path w="2089" h="3168" extrusionOk="0">
                  <a:moveTo>
                    <a:pt x="649" y="1"/>
                  </a:moveTo>
                  <a:cubicBezTo>
                    <a:pt x="605" y="1"/>
                    <a:pt x="562" y="8"/>
                    <a:pt x="521" y="21"/>
                  </a:cubicBezTo>
                  <a:cubicBezTo>
                    <a:pt x="103" y="160"/>
                    <a:pt x="0" y="972"/>
                    <a:pt x="292" y="1834"/>
                  </a:cubicBezTo>
                  <a:cubicBezTo>
                    <a:pt x="551" y="2614"/>
                    <a:pt x="1039" y="3167"/>
                    <a:pt x="1439" y="3167"/>
                  </a:cubicBezTo>
                  <a:cubicBezTo>
                    <a:pt x="1483" y="3167"/>
                    <a:pt x="1526" y="3160"/>
                    <a:pt x="1567" y="3147"/>
                  </a:cubicBezTo>
                  <a:cubicBezTo>
                    <a:pt x="1982" y="3007"/>
                    <a:pt x="2088" y="2195"/>
                    <a:pt x="1797" y="1330"/>
                  </a:cubicBezTo>
                  <a:cubicBezTo>
                    <a:pt x="1539" y="554"/>
                    <a:pt x="1047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0"/>
            <p:cNvSpPr/>
            <p:nvPr/>
          </p:nvSpPr>
          <p:spPr>
            <a:xfrm>
              <a:off x="5516800" y="2282613"/>
              <a:ext cx="172500" cy="477550"/>
            </a:xfrm>
            <a:custGeom>
              <a:avLst/>
              <a:gdLst/>
              <a:ahLst/>
              <a:cxnLst/>
              <a:rect l="l" t="t" r="r" b="b"/>
              <a:pathLst>
                <a:path w="6900" h="19102" extrusionOk="0">
                  <a:moveTo>
                    <a:pt x="2545" y="1"/>
                  </a:moveTo>
                  <a:cubicBezTo>
                    <a:pt x="1839" y="1"/>
                    <a:pt x="1461" y="994"/>
                    <a:pt x="2227" y="1443"/>
                  </a:cubicBezTo>
                  <a:cubicBezTo>
                    <a:pt x="5345" y="3268"/>
                    <a:pt x="5287" y="7230"/>
                    <a:pt x="4651" y="10372"/>
                  </a:cubicBezTo>
                  <a:cubicBezTo>
                    <a:pt x="4048" y="13349"/>
                    <a:pt x="2699" y="15654"/>
                    <a:pt x="521" y="17738"/>
                  </a:cubicBezTo>
                  <a:cubicBezTo>
                    <a:pt x="0" y="18234"/>
                    <a:pt x="456" y="19101"/>
                    <a:pt x="1058" y="19101"/>
                  </a:cubicBezTo>
                  <a:cubicBezTo>
                    <a:pt x="1182" y="19101"/>
                    <a:pt x="1311" y="19065"/>
                    <a:pt x="1440" y="18981"/>
                  </a:cubicBezTo>
                  <a:cubicBezTo>
                    <a:pt x="4487" y="16996"/>
                    <a:pt x="5943" y="13149"/>
                    <a:pt x="6415" y="9691"/>
                  </a:cubicBezTo>
                  <a:cubicBezTo>
                    <a:pt x="6899" y="6151"/>
                    <a:pt x="6403" y="2066"/>
                    <a:pt x="2998" y="130"/>
                  </a:cubicBezTo>
                  <a:cubicBezTo>
                    <a:pt x="2838" y="40"/>
                    <a:pt x="2685" y="1"/>
                    <a:pt x="2545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0"/>
            <p:cNvSpPr/>
            <p:nvPr/>
          </p:nvSpPr>
          <p:spPr>
            <a:xfrm>
              <a:off x="5528975" y="2282688"/>
              <a:ext cx="168825" cy="477425"/>
            </a:xfrm>
            <a:custGeom>
              <a:avLst/>
              <a:gdLst/>
              <a:ahLst/>
              <a:cxnLst/>
              <a:rect l="l" t="t" r="r" b="b"/>
              <a:pathLst>
                <a:path w="6753" h="19097" extrusionOk="0">
                  <a:moveTo>
                    <a:pt x="2063" y="0"/>
                  </a:moveTo>
                  <a:cubicBezTo>
                    <a:pt x="1919" y="0"/>
                    <a:pt x="1789" y="42"/>
                    <a:pt x="1678" y="111"/>
                  </a:cubicBezTo>
                  <a:cubicBezTo>
                    <a:pt x="2454" y="512"/>
                    <a:pt x="3881" y="1481"/>
                    <a:pt x="4566" y="3363"/>
                  </a:cubicBezTo>
                  <a:cubicBezTo>
                    <a:pt x="5493" y="5915"/>
                    <a:pt x="6753" y="13600"/>
                    <a:pt x="1" y="18797"/>
                  </a:cubicBezTo>
                  <a:cubicBezTo>
                    <a:pt x="144" y="18975"/>
                    <a:pt x="350" y="19096"/>
                    <a:pt x="575" y="19096"/>
                  </a:cubicBezTo>
                  <a:cubicBezTo>
                    <a:pt x="697" y="19096"/>
                    <a:pt x="826" y="19060"/>
                    <a:pt x="953" y="18978"/>
                  </a:cubicBezTo>
                  <a:cubicBezTo>
                    <a:pt x="4000" y="16993"/>
                    <a:pt x="5456" y="13146"/>
                    <a:pt x="5928" y="9688"/>
                  </a:cubicBezTo>
                  <a:cubicBezTo>
                    <a:pt x="6412" y="6148"/>
                    <a:pt x="5916" y="2063"/>
                    <a:pt x="2511" y="127"/>
                  </a:cubicBezTo>
                  <a:cubicBezTo>
                    <a:pt x="2352" y="39"/>
                    <a:pt x="2201" y="0"/>
                    <a:pt x="2063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0"/>
            <p:cNvSpPr/>
            <p:nvPr/>
          </p:nvSpPr>
          <p:spPr>
            <a:xfrm>
              <a:off x="5309125" y="2394588"/>
              <a:ext cx="483800" cy="633950"/>
            </a:xfrm>
            <a:custGeom>
              <a:avLst/>
              <a:gdLst/>
              <a:ahLst/>
              <a:cxnLst/>
              <a:rect l="l" t="t" r="r" b="b"/>
              <a:pathLst>
                <a:path w="19352" h="25358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1520" y="20477"/>
                    <a:pt x="12823" y="22799"/>
                    <a:pt x="13668" y="23541"/>
                  </a:cubicBezTo>
                  <a:cubicBezTo>
                    <a:pt x="14449" y="24224"/>
                    <a:pt x="13965" y="25358"/>
                    <a:pt x="14638" y="25358"/>
                  </a:cubicBezTo>
                  <a:cubicBezTo>
                    <a:pt x="14693" y="25358"/>
                    <a:pt x="14756" y="25350"/>
                    <a:pt x="14828" y="25334"/>
                  </a:cubicBezTo>
                  <a:cubicBezTo>
                    <a:pt x="15780" y="25124"/>
                    <a:pt x="15886" y="23328"/>
                    <a:pt x="15886" y="23328"/>
                  </a:cubicBezTo>
                  <a:cubicBezTo>
                    <a:pt x="15886" y="23328"/>
                    <a:pt x="15990" y="24912"/>
                    <a:pt x="16625" y="25018"/>
                  </a:cubicBezTo>
                  <a:cubicBezTo>
                    <a:pt x="16642" y="25021"/>
                    <a:pt x="16659" y="25022"/>
                    <a:pt x="16676" y="25022"/>
                  </a:cubicBezTo>
                  <a:cubicBezTo>
                    <a:pt x="17290" y="25022"/>
                    <a:pt x="17892" y="23223"/>
                    <a:pt x="17892" y="23221"/>
                  </a:cubicBezTo>
                  <a:lnTo>
                    <a:pt x="17892" y="23221"/>
                  </a:lnTo>
                  <a:cubicBezTo>
                    <a:pt x="17892" y="23222"/>
                    <a:pt x="17577" y="24280"/>
                    <a:pt x="17892" y="24702"/>
                  </a:cubicBezTo>
                  <a:cubicBezTo>
                    <a:pt x="17947" y="24774"/>
                    <a:pt x="18026" y="24816"/>
                    <a:pt x="18119" y="24816"/>
                  </a:cubicBezTo>
                  <a:cubicBezTo>
                    <a:pt x="18570" y="24816"/>
                    <a:pt x="19351" y="23854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4477" y="10548"/>
                    <a:pt x="11034" y="392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0"/>
            <p:cNvSpPr/>
            <p:nvPr/>
          </p:nvSpPr>
          <p:spPr>
            <a:xfrm>
              <a:off x="5309125" y="2394588"/>
              <a:ext cx="483525" cy="618375"/>
            </a:xfrm>
            <a:custGeom>
              <a:avLst/>
              <a:gdLst/>
              <a:ahLst/>
              <a:cxnLst/>
              <a:rect l="l" t="t" r="r" b="b"/>
              <a:pathLst>
                <a:path w="19341" h="24735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699" y="13202"/>
                    <a:pt x="785" y="13213"/>
                    <a:pt x="831" y="13431"/>
                  </a:cubicBezTo>
                  <a:cubicBezTo>
                    <a:pt x="1031" y="13456"/>
                    <a:pt x="1253" y="13467"/>
                    <a:pt x="1492" y="13467"/>
                  </a:cubicBezTo>
                  <a:cubicBezTo>
                    <a:pt x="2654" y="13467"/>
                    <a:pt x="4197" y="13185"/>
                    <a:pt x="5350" y="12685"/>
                  </a:cubicBezTo>
                  <a:cubicBezTo>
                    <a:pt x="5469" y="12633"/>
                    <a:pt x="5579" y="12608"/>
                    <a:pt x="5688" y="12608"/>
                  </a:cubicBezTo>
                  <a:cubicBezTo>
                    <a:pt x="6706" y="12608"/>
                    <a:pt x="7514" y="14785"/>
                    <a:pt x="13164" y="16798"/>
                  </a:cubicBezTo>
                  <a:cubicBezTo>
                    <a:pt x="16387" y="17947"/>
                    <a:pt x="18389" y="19263"/>
                    <a:pt x="18676" y="21503"/>
                  </a:cubicBezTo>
                  <a:cubicBezTo>
                    <a:pt x="18856" y="22913"/>
                    <a:pt x="18582" y="24070"/>
                    <a:pt x="18352" y="24734"/>
                  </a:cubicBezTo>
                  <a:cubicBezTo>
                    <a:pt x="18795" y="24460"/>
                    <a:pt x="19340" y="23373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5255" y="11138"/>
                    <a:pt x="8602" y="6692"/>
                    <a:pt x="9296" y="3665"/>
                  </a:cubicBezTo>
                  <a:lnTo>
                    <a:pt x="9410" y="2783"/>
                  </a:lnTo>
                  <a:cubicBezTo>
                    <a:pt x="9423" y="2283"/>
                    <a:pt x="9316" y="184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0"/>
            <p:cNvSpPr/>
            <p:nvPr/>
          </p:nvSpPr>
          <p:spPr>
            <a:xfrm>
              <a:off x="5847675" y="2207188"/>
              <a:ext cx="121650" cy="466975"/>
            </a:xfrm>
            <a:custGeom>
              <a:avLst/>
              <a:gdLst/>
              <a:ahLst/>
              <a:cxnLst/>
              <a:rect l="l" t="t" r="r" b="b"/>
              <a:pathLst>
                <a:path w="4866" h="18679" extrusionOk="0">
                  <a:moveTo>
                    <a:pt x="936" y="1"/>
                  </a:moveTo>
                  <a:cubicBezTo>
                    <a:pt x="459" y="1"/>
                    <a:pt x="1" y="468"/>
                    <a:pt x="324" y="1080"/>
                  </a:cubicBezTo>
                  <a:cubicBezTo>
                    <a:pt x="1748" y="3767"/>
                    <a:pt x="2277" y="5936"/>
                    <a:pt x="2261" y="8992"/>
                  </a:cubicBezTo>
                  <a:cubicBezTo>
                    <a:pt x="2244" y="11928"/>
                    <a:pt x="1486" y="14746"/>
                    <a:pt x="759" y="17568"/>
                  </a:cubicBezTo>
                  <a:cubicBezTo>
                    <a:pt x="603" y="18175"/>
                    <a:pt x="1190" y="18679"/>
                    <a:pt x="1705" y="18679"/>
                  </a:cubicBezTo>
                  <a:cubicBezTo>
                    <a:pt x="1988" y="18679"/>
                    <a:pt x="2249" y="18528"/>
                    <a:pt x="2355" y="18159"/>
                  </a:cubicBezTo>
                  <a:cubicBezTo>
                    <a:pt x="4139" y="11937"/>
                    <a:pt x="4865" y="6199"/>
                    <a:pt x="1564" y="382"/>
                  </a:cubicBezTo>
                  <a:cubicBezTo>
                    <a:pt x="1412" y="115"/>
                    <a:pt x="1171" y="1"/>
                    <a:pt x="936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0"/>
            <p:cNvSpPr/>
            <p:nvPr/>
          </p:nvSpPr>
          <p:spPr>
            <a:xfrm>
              <a:off x="5874850" y="2211913"/>
              <a:ext cx="94475" cy="458075"/>
            </a:xfrm>
            <a:custGeom>
              <a:avLst/>
              <a:gdLst/>
              <a:ahLst/>
              <a:cxnLst/>
              <a:rect l="l" t="t" r="r" b="b"/>
              <a:pathLst>
                <a:path w="3779" h="18323" extrusionOk="0">
                  <a:moveTo>
                    <a:pt x="320" y="0"/>
                  </a:moveTo>
                  <a:cubicBezTo>
                    <a:pt x="104" y="193"/>
                    <a:pt x="0" y="513"/>
                    <a:pt x="202" y="891"/>
                  </a:cubicBezTo>
                  <a:cubicBezTo>
                    <a:pt x="1624" y="3578"/>
                    <a:pt x="2154" y="5747"/>
                    <a:pt x="2137" y="8803"/>
                  </a:cubicBezTo>
                  <a:cubicBezTo>
                    <a:pt x="2125" y="11739"/>
                    <a:pt x="1363" y="14557"/>
                    <a:pt x="636" y="17379"/>
                  </a:cubicBezTo>
                  <a:cubicBezTo>
                    <a:pt x="534" y="17777"/>
                    <a:pt x="751" y="18125"/>
                    <a:pt x="1054" y="18322"/>
                  </a:cubicBezTo>
                  <a:cubicBezTo>
                    <a:pt x="1145" y="18241"/>
                    <a:pt x="1223" y="18125"/>
                    <a:pt x="1268" y="17970"/>
                  </a:cubicBezTo>
                  <a:cubicBezTo>
                    <a:pt x="3052" y="11748"/>
                    <a:pt x="3778" y="6010"/>
                    <a:pt x="477" y="193"/>
                  </a:cubicBezTo>
                  <a:cubicBezTo>
                    <a:pt x="431" y="116"/>
                    <a:pt x="378" y="55"/>
                    <a:pt x="320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0"/>
            <p:cNvSpPr/>
            <p:nvPr/>
          </p:nvSpPr>
          <p:spPr>
            <a:xfrm>
              <a:off x="5283425" y="2389163"/>
              <a:ext cx="319225" cy="317875"/>
            </a:xfrm>
            <a:custGeom>
              <a:avLst/>
              <a:gdLst/>
              <a:ahLst/>
              <a:cxnLst/>
              <a:rect l="l" t="t" r="r" b="b"/>
              <a:pathLst>
                <a:path w="12769" h="12715" extrusionOk="0">
                  <a:moveTo>
                    <a:pt x="7961" y="1"/>
                  </a:moveTo>
                  <a:cubicBezTo>
                    <a:pt x="6005" y="1"/>
                    <a:pt x="4591" y="1502"/>
                    <a:pt x="3625" y="3062"/>
                  </a:cubicBezTo>
                  <a:cubicBezTo>
                    <a:pt x="1686" y="6199"/>
                    <a:pt x="0" y="9014"/>
                    <a:pt x="390" y="11914"/>
                  </a:cubicBezTo>
                  <a:cubicBezTo>
                    <a:pt x="454" y="12377"/>
                    <a:pt x="858" y="12715"/>
                    <a:pt x="1317" y="12715"/>
                  </a:cubicBezTo>
                  <a:cubicBezTo>
                    <a:pt x="1362" y="12715"/>
                    <a:pt x="1407" y="12711"/>
                    <a:pt x="1452" y="12705"/>
                  </a:cubicBezTo>
                  <a:lnTo>
                    <a:pt x="8392" y="11717"/>
                  </a:lnTo>
                  <a:cubicBezTo>
                    <a:pt x="8814" y="11659"/>
                    <a:pt x="9143" y="11323"/>
                    <a:pt x="9187" y="10900"/>
                  </a:cubicBezTo>
                  <a:cubicBezTo>
                    <a:pt x="9586" y="7184"/>
                    <a:pt x="12768" y="1007"/>
                    <a:pt x="8888" y="109"/>
                  </a:cubicBezTo>
                  <a:cubicBezTo>
                    <a:pt x="8566" y="35"/>
                    <a:pt x="8257" y="1"/>
                    <a:pt x="7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0"/>
            <p:cNvSpPr/>
            <p:nvPr/>
          </p:nvSpPr>
          <p:spPr>
            <a:xfrm>
              <a:off x="5451800" y="2390838"/>
              <a:ext cx="150850" cy="297175"/>
            </a:xfrm>
            <a:custGeom>
              <a:avLst/>
              <a:gdLst/>
              <a:ahLst/>
              <a:cxnLst/>
              <a:rect l="l" t="t" r="r" b="b"/>
              <a:pathLst>
                <a:path w="6034" h="11887" extrusionOk="0">
                  <a:moveTo>
                    <a:pt x="1911" y="1"/>
                  </a:moveTo>
                  <a:lnTo>
                    <a:pt x="1911" y="1"/>
                  </a:lnTo>
                  <a:cubicBezTo>
                    <a:pt x="2157" y="555"/>
                    <a:pt x="2272" y="1371"/>
                    <a:pt x="2083" y="2569"/>
                  </a:cubicBezTo>
                  <a:cubicBezTo>
                    <a:pt x="1657" y="5259"/>
                    <a:pt x="279" y="9324"/>
                    <a:pt x="0" y="11887"/>
                  </a:cubicBezTo>
                  <a:lnTo>
                    <a:pt x="1657" y="11650"/>
                  </a:lnTo>
                  <a:cubicBezTo>
                    <a:pt x="2079" y="11592"/>
                    <a:pt x="2408" y="11256"/>
                    <a:pt x="2452" y="10833"/>
                  </a:cubicBezTo>
                  <a:cubicBezTo>
                    <a:pt x="2851" y="7117"/>
                    <a:pt x="6033" y="940"/>
                    <a:pt x="2153" y="42"/>
                  </a:cubicBezTo>
                  <a:cubicBezTo>
                    <a:pt x="2071" y="25"/>
                    <a:pt x="1993" y="14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0"/>
            <p:cNvSpPr/>
            <p:nvPr/>
          </p:nvSpPr>
          <p:spPr>
            <a:xfrm>
              <a:off x="5977575" y="2569063"/>
              <a:ext cx="366425" cy="175525"/>
            </a:xfrm>
            <a:custGeom>
              <a:avLst/>
              <a:gdLst/>
              <a:ahLst/>
              <a:cxnLst/>
              <a:rect l="l" t="t" r="r" b="b"/>
              <a:pathLst>
                <a:path w="14657" h="7021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391" y="2724"/>
                    <a:pt x="781" y="3208"/>
                    <a:pt x="1150" y="3593"/>
                  </a:cubicBezTo>
                  <a:cubicBezTo>
                    <a:pt x="3612" y="6164"/>
                    <a:pt x="7630" y="6307"/>
                    <a:pt x="8490" y="6307"/>
                  </a:cubicBezTo>
                  <a:cubicBezTo>
                    <a:pt x="8597" y="6307"/>
                    <a:pt x="8655" y="6304"/>
                    <a:pt x="8655" y="6304"/>
                  </a:cubicBezTo>
                  <a:lnTo>
                    <a:pt x="9250" y="5943"/>
                  </a:lnTo>
                  <a:cubicBezTo>
                    <a:pt x="9337" y="5857"/>
                    <a:pt x="9450" y="5812"/>
                    <a:pt x="9564" y="5812"/>
                  </a:cubicBezTo>
                  <a:cubicBezTo>
                    <a:pt x="9655" y="5812"/>
                    <a:pt x="9746" y="5840"/>
                    <a:pt x="9825" y="5899"/>
                  </a:cubicBezTo>
                  <a:cubicBezTo>
                    <a:pt x="10244" y="6213"/>
                    <a:pt x="10711" y="7020"/>
                    <a:pt x="11348" y="7020"/>
                  </a:cubicBezTo>
                  <a:cubicBezTo>
                    <a:pt x="11434" y="7020"/>
                    <a:pt x="11524" y="7005"/>
                    <a:pt x="11616" y="6973"/>
                  </a:cubicBezTo>
                  <a:cubicBezTo>
                    <a:pt x="12114" y="6802"/>
                    <a:pt x="11713" y="5418"/>
                    <a:pt x="11655" y="5222"/>
                  </a:cubicBezTo>
                  <a:lnTo>
                    <a:pt x="11655" y="5222"/>
                  </a:lnTo>
                  <a:cubicBezTo>
                    <a:pt x="11703" y="5383"/>
                    <a:pt x="12025" y="6326"/>
                    <a:pt x="12563" y="6326"/>
                  </a:cubicBezTo>
                  <a:cubicBezTo>
                    <a:pt x="12637" y="6326"/>
                    <a:pt x="12715" y="6308"/>
                    <a:pt x="12798" y="6268"/>
                  </a:cubicBezTo>
                  <a:cubicBezTo>
                    <a:pt x="13532" y="5907"/>
                    <a:pt x="12741" y="4632"/>
                    <a:pt x="12741" y="4631"/>
                  </a:cubicBezTo>
                  <a:lnTo>
                    <a:pt x="12741" y="4631"/>
                  </a:lnTo>
                  <a:cubicBezTo>
                    <a:pt x="12741" y="4631"/>
                    <a:pt x="13474" y="5661"/>
                    <a:pt x="13960" y="5661"/>
                  </a:cubicBezTo>
                  <a:cubicBezTo>
                    <a:pt x="14006" y="5661"/>
                    <a:pt x="14049" y="5652"/>
                    <a:pt x="14090" y="5632"/>
                  </a:cubicBezTo>
                  <a:cubicBezTo>
                    <a:pt x="14562" y="5394"/>
                    <a:pt x="14656" y="379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0"/>
            <p:cNvSpPr/>
            <p:nvPr/>
          </p:nvSpPr>
          <p:spPr>
            <a:xfrm>
              <a:off x="5977575" y="2569063"/>
              <a:ext cx="363950" cy="136600"/>
            </a:xfrm>
            <a:custGeom>
              <a:avLst/>
              <a:gdLst/>
              <a:ahLst/>
              <a:cxnLst/>
              <a:rect l="l" t="t" r="r" b="b"/>
              <a:pathLst>
                <a:path w="14558" h="5464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108" y="2330"/>
                    <a:pt x="211" y="2469"/>
                    <a:pt x="317" y="2605"/>
                  </a:cubicBezTo>
                  <a:cubicBezTo>
                    <a:pt x="1103" y="2256"/>
                    <a:pt x="2550" y="1648"/>
                    <a:pt x="3167" y="1648"/>
                  </a:cubicBezTo>
                  <a:cubicBezTo>
                    <a:pt x="3210" y="1648"/>
                    <a:pt x="3248" y="1651"/>
                    <a:pt x="3283" y="1657"/>
                  </a:cubicBezTo>
                  <a:cubicBezTo>
                    <a:pt x="4004" y="1784"/>
                    <a:pt x="4858" y="3531"/>
                    <a:pt x="8220" y="3872"/>
                  </a:cubicBezTo>
                  <a:cubicBezTo>
                    <a:pt x="8812" y="3932"/>
                    <a:pt x="9338" y="3954"/>
                    <a:pt x="9807" y="3954"/>
                  </a:cubicBezTo>
                  <a:cubicBezTo>
                    <a:pt x="11050" y="3954"/>
                    <a:pt x="11893" y="3801"/>
                    <a:pt x="12506" y="3801"/>
                  </a:cubicBezTo>
                  <a:cubicBezTo>
                    <a:pt x="12979" y="3801"/>
                    <a:pt x="13314" y="3892"/>
                    <a:pt x="13590" y="4213"/>
                  </a:cubicBezTo>
                  <a:cubicBezTo>
                    <a:pt x="13885" y="4553"/>
                    <a:pt x="14077" y="5057"/>
                    <a:pt x="14258" y="5464"/>
                  </a:cubicBezTo>
                  <a:cubicBezTo>
                    <a:pt x="14558" y="4983"/>
                    <a:pt x="14463" y="375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0"/>
            <p:cNvSpPr/>
            <p:nvPr/>
          </p:nvSpPr>
          <p:spPr>
            <a:xfrm rot="-1265394">
              <a:off x="5976045" y="2811271"/>
              <a:ext cx="94211" cy="1276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0"/>
            <p:cNvSpPr/>
            <p:nvPr/>
          </p:nvSpPr>
          <p:spPr>
            <a:xfrm>
              <a:off x="5986458" y="2817358"/>
              <a:ext cx="68550" cy="30850"/>
            </a:xfrm>
            <a:custGeom>
              <a:avLst/>
              <a:gdLst/>
              <a:ahLst/>
              <a:cxnLst/>
              <a:rect l="l" t="t" r="r" b="b"/>
              <a:pathLst>
                <a:path w="2742" h="1234" extrusionOk="0">
                  <a:moveTo>
                    <a:pt x="1648" y="0"/>
                  </a:moveTo>
                  <a:cubicBezTo>
                    <a:pt x="1132" y="0"/>
                    <a:pt x="520" y="328"/>
                    <a:pt x="133" y="550"/>
                  </a:cubicBezTo>
                  <a:cubicBezTo>
                    <a:pt x="0" y="622"/>
                    <a:pt x="89" y="796"/>
                    <a:pt x="216" y="796"/>
                  </a:cubicBezTo>
                  <a:cubicBezTo>
                    <a:pt x="227" y="796"/>
                    <a:pt x="237" y="795"/>
                    <a:pt x="248" y="793"/>
                  </a:cubicBezTo>
                  <a:cubicBezTo>
                    <a:pt x="601" y="707"/>
                    <a:pt x="945" y="571"/>
                    <a:pt x="1299" y="501"/>
                  </a:cubicBezTo>
                  <a:cubicBezTo>
                    <a:pt x="1425" y="475"/>
                    <a:pt x="1536" y="459"/>
                    <a:pt x="1634" y="459"/>
                  </a:cubicBezTo>
                  <a:cubicBezTo>
                    <a:pt x="1887" y="459"/>
                    <a:pt x="2057" y="565"/>
                    <a:pt x="2196" y="874"/>
                  </a:cubicBezTo>
                  <a:cubicBezTo>
                    <a:pt x="2258" y="1010"/>
                    <a:pt x="2278" y="1071"/>
                    <a:pt x="2385" y="1174"/>
                  </a:cubicBezTo>
                  <a:cubicBezTo>
                    <a:pt x="2420" y="1209"/>
                    <a:pt x="2475" y="1234"/>
                    <a:pt x="2524" y="1234"/>
                  </a:cubicBezTo>
                  <a:cubicBezTo>
                    <a:pt x="2574" y="1234"/>
                    <a:pt x="2619" y="1209"/>
                    <a:pt x="2635" y="1145"/>
                  </a:cubicBezTo>
                  <a:cubicBezTo>
                    <a:pt x="2742" y="719"/>
                    <a:pt x="2348" y="173"/>
                    <a:pt x="1942" y="42"/>
                  </a:cubicBezTo>
                  <a:cubicBezTo>
                    <a:pt x="1850" y="13"/>
                    <a:pt x="1751" y="0"/>
                    <a:pt x="1648" y="0"/>
                  </a:cubicBezTo>
                  <a:close/>
                </a:path>
              </a:pathLst>
            </a:custGeom>
            <a:solidFill>
              <a:srgbClr val="CE8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0"/>
            <p:cNvSpPr/>
            <p:nvPr/>
          </p:nvSpPr>
          <p:spPr>
            <a:xfrm>
              <a:off x="6284375" y="3981938"/>
              <a:ext cx="148400" cy="60350"/>
            </a:xfrm>
            <a:custGeom>
              <a:avLst/>
              <a:gdLst/>
              <a:ahLst/>
              <a:cxnLst/>
              <a:rect l="l" t="t" r="r" b="b"/>
              <a:pathLst>
                <a:path w="5936" h="2414" extrusionOk="0">
                  <a:moveTo>
                    <a:pt x="5319" y="0"/>
                  </a:moveTo>
                  <a:cubicBezTo>
                    <a:pt x="5197" y="0"/>
                    <a:pt x="5047" y="29"/>
                    <a:pt x="4865" y="96"/>
                  </a:cubicBezTo>
                  <a:cubicBezTo>
                    <a:pt x="3770" y="503"/>
                    <a:pt x="70" y="1400"/>
                    <a:pt x="70" y="1400"/>
                  </a:cubicBezTo>
                  <a:cubicBezTo>
                    <a:pt x="70" y="1400"/>
                    <a:pt x="325" y="1478"/>
                    <a:pt x="0" y="2413"/>
                  </a:cubicBezTo>
                  <a:lnTo>
                    <a:pt x="5878" y="707"/>
                  </a:lnTo>
                  <a:cubicBezTo>
                    <a:pt x="5878" y="707"/>
                    <a:pt x="5935" y="0"/>
                    <a:pt x="5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0"/>
            <p:cNvSpPr/>
            <p:nvPr/>
          </p:nvSpPr>
          <p:spPr>
            <a:xfrm>
              <a:off x="6163375" y="3452438"/>
              <a:ext cx="13575" cy="30975"/>
            </a:xfrm>
            <a:custGeom>
              <a:avLst/>
              <a:gdLst/>
              <a:ahLst/>
              <a:cxnLst/>
              <a:rect l="l" t="t" r="r" b="b"/>
              <a:pathLst>
                <a:path w="543" h="1239" extrusionOk="0">
                  <a:moveTo>
                    <a:pt x="542" y="0"/>
                  </a:moveTo>
                  <a:cubicBezTo>
                    <a:pt x="354" y="180"/>
                    <a:pt x="173" y="394"/>
                    <a:pt x="1" y="636"/>
                  </a:cubicBezTo>
                  <a:lnTo>
                    <a:pt x="145" y="1238"/>
                  </a:lnTo>
                  <a:cubicBezTo>
                    <a:pt x="264" y="799"/>
                    <a:pt x="400" y="385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0"/>
            <p:cNvSpPr/>
            <p:nvPr/>
          </p:nvSpPr>
          <p:spPr>
            <a:xfrm>
              <a:off x="6099000" y="3542638"/>
              <a:ext cx="373575" cy="1066125"/>
            </a:xfrm>
            <a:custGeom>
              <a:avLst/>
              <a:gdLst/>
              <a:ahLst/>
              <a:cxnLst/>
              <a:rect l="l" t="t" r="r" b="b"/>
              <a:pathLst>
                <a:path w="14943" h="42645" extrusionOk="0">
                  <a:moveTo>
                    <a:pt x="1280" y="1"/>
                  </a:moveTo>
                  <a:lnTo>
                    <a:pt x="1280" y="1"/>
                  </a:lnTo>
                  <a:cubicBezTo>
                    <a:pt x="33" y="4509"/>
                    <a:pt x="1" y="12047"/>
                    <a:pt x="1453" y="20382"/>
                  </a:cubicBezTo>
                  <a:cubicBezTo>
                    <a:pt x="1707" y="21854"/>
                    <a:pt x="1998" y="23290"/>
                    <a:pt x="2322" y="24672"/>
                  </a:cubicBezTo>
                  <a:cubicBezTo>
                    <a:pt x="2975" y="24659"/>
                    <a:pt x="3639" y="24651"/>
                    <a:pt x="4311" y="24643"/>
                  </a:cubicBezTo>
                  <a:cubicBezTo>
                    <a:pt x="3766" y="22601"/>
                    <a:pt x="3282" y="20431"/>
                    <a:pt x="2880" y="18167"/>
                  </a:cubicBezTo>
                  <a:cubicBezTo>
                    <a:pt x="1850" y="12318"/>
                    <a:pt x="1559" y="6847"/>
                    <a:pt x="1911" y="2520"/>
                  </a:cubicBezTo>
                  <a:lnTo>
                    <a:pt x="1280" y="1"/>
                  </a:lnTo>
                  <a:close/>
                  <a:moveTo>
                    <a:pt x="2876" y="26899"/>
                  </a:moveTo>
                  <a:lnTo>
                    <a:pt x="2876" y="26899"/>
                  </a:lnTo>
                  <a:cubicBezTo>
                    <a:pt x="3397" y="28863"/>
                    <a:pt x="3979" y="30701"/>
                    <a:pt x="4599" y="32382"/>
                  </a:cubicBezTo>
                  <a:cubicBezTo>
                    <a:pt x="6628" y="37772"/>
                    <a:pt x="9081" y="41529"/>
                    <a:pt x="11353" y="42489"/>
                  </a:cubicBezTo>
                  <a:cubicBezTo>
                    <a:pt x="11645" y="42591"/>
                    <a:pt x="11932" y="42644"/>
                    <a:pt x="12215" y="42644"/>
                  </a:cubicBezTo>
                  <a:cubicBezTo>
                    <a:pt x="12342" y="42644"/>
                    <a:pt x="12469" y="42633"/>
                    <a:pt x="12597" y="42612"/>
                  </a:cubicBezTo>
                  <a:cubicBezTo>
                    <a:pt x="13532" y="42447"/>
                    <a:pt x="14319" y="41689"/>
                    <a:pt x="14942" y="40450"/>
                  </a:cubicBezTo>
                  <a:lnTo>
                    <a:pt x="14942" y="40450"/>
                  </a:lnTo>
                  <a:cubicBezTo>
                    <a:pt x="14770" y="40528"/>
                    <a:pt x="14585" y="40586"/>
                    <a:pt x="14401" y="40619"/>
                  </a:cubicBezTo>
                  <a:cubicBezTo>
                    <a:pt x="14261" y="40639"/>
                    <a:pt x="14126" y="40651"/>
                    <a:pt x="13987" y="40651"/>
                  </a:cubicBezTo>
                  <a:cubicBezTo>
                    <a:pt x="10992" y="40651"/>
                    <a:pt x="7478" y="35089"/>
                    <a:pt x="4972" y="26932"/>
                  </a:cubicBezTo>
                  <a:cubicBezTo>
                    <a:pt x="4262" y="26919"/>
                    <a:pt x="3560" y="26911"/>
                    <a:pt x="2876" y="26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0"/>
            <p:cNvSpPr/>
            <p:nvPr/>
          </p:nvSpPr>
          <p:spPr>
            <a:xfrm>
              <a:off x="6159075" y="4167513"/>
              <a:ext cx="61450" cy="39400"/>
            </a:xfrm>
            <a:custGeom>
              <a:avLst/>
              <a:gdLst/>
              <a:ahLst/>
              <a:cxnLst/>
              <a:rect l="l" t="t" r="r" b="b"/>
              <a:pathLst>
                <a:path w="2458" h="1576" extrusionOk="0">
                  <a:moveTo>
                    <a:pt x="2007" y="1"/>
                  </a:moveTo>
                  <a:cubicBezTo>
                    <a:pt x="1322" y="14"/>
                    <a:pt x="653" y="21"/>
                    <a:pt x="1" y="29"/>
                  </a:cubicBezTo>
                  <a:cubicBezTo>
                    <a:pt x="124" y="542"/>
                    <a:pt x="247" y="1051"/>
                    <a:pt x="379" y="1547"/>
                  </a:cubicBezTo>
                  <a:cubicBezTo>
                    <a:pt x="1055" y="1559"/>
                    <a:pt x="1748" y="1568"/>
                    <a:pt x="2458" y="1576"/>
                  </a:cubicBezTo>
                  <a:cubicBezTo>
                    <a:pt x="2302" y="1063"/>
                    <a:pt x="2154" y="538"/>
                    <a:pt x="200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0"/>
            <p:cNvSpPr/>
            <p:nvPr/>
          </p:nvSpPr>
          <p:spPr>
            <a:xfrm>
              <a:off x="6157025" y="4158713"/>
              <a:ext cx="66275" cy="57225"/>
            </a:xfrm>
            <a:custGeom>
              <a:avLst/>
              <a:gdLst/>
              <a:ahLst/>
              <a:cxnLst/>
              <a:rect l="l" t="t" r="r" b="b"/>
              <a:pathLst>
                <a:path w="2651" h="2289" extrusionOk="0">
                  <a:moveTo>
                    <a:pt x="1990" y="0"/>
                  </a:moveTo>
                  <a:cubicBezTo>
                    <a:pt x="1318" y="8"/>
                    <a:pt x="654" y="16"/>
                    <a:pt x="1" y="29"/>
                  </a:cubicBezTo>
                  <a:cubicBezTo>
                    <a:pt x="25" y="148"/>
                    <a:pt x="54" y="267"/>
                    <a:pt x="83" y="381"/>
                  </a:cubicBezTo>
                  <a:cubicBezTo>
                    <a:pt x="735" y="373"/>
                    <a:pt x="1404" y="366"/>
                    <a:pt x="2089" y="353"/>
                  </a:cubicBezTo>
                  <a:cubicBezTo>
                    <a:pt x="2056" y="238"/>
                    <a:pt x="2023" y="119"/>
                    <a:pt x="1990" y="0"/>
                  </a:cubicBezTo>
                  <a:close/>
                  <a:moveTo>
                    <a:pt x="461" y="1899"/>
                  </a:moveTo>
                  <a:lnTo>
                    <a:pt x="461" y="1899"/>
                  </a:lnTo>
                  <a:cubicBezTo>
                    <a:pt x="493" y="2018"/>
                    <a:pt x="522" y="2137"/>
                    <a:pt x="555" y="2256"/>
                  </a:cubicBezTo>
                  <a:cubicBezTo>
                    <a:pt x="1239" y="2268"/>
                    <a:pt x="1941" y="2276"/>
                    <a:pt x="2651" y="2289"/>
                  </a:cubicBezTo>
                  <a:cubicBezTo>
                    <a:pt x="2613" y="2166"/>
                    <a:pt x="2577" y="2047"/>
                    <a:pt x="2540" y="1928"/>
                  </a:cubicBezTo>
                  <a:cubicBezTo>
                    <a:pt x="1830" y="1920"/>
                    <a:pt x="1137" y="1911"/>
                    <a:pt x="461" y="1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0"/>
            <p:cNvSpPr/>
            <p:nvPr/>
          </p:nvSpPr>
          <p:spPr>
            <a:xfrm>
              <a:off x="6128925" y="3512213"/>
              <a:ext cx="21575" cy="93425"/>
            </a:xfrm>
            <a:custGeom>
              <a:avLst/>
              <a:gdLst/>
              <a:ahLst/>
              <a:cxnLst/>
              <a:rect l="l" t="t" r="r" b="b"/>
              <a:pathLst>
                <a:path w="863" h="3737" extrusionOk="0">
                  <a:moveTo>
                    <a:pt x="284" y="0"/>
                  </a:moveTo>
                  <a:cubicBezTo>
                    <a:pt x="182" y="288"/>
                    <a:pt x="91" y="583"/>
                    <a:pt x="1" y="898"/>
                  </a:cubicBezTo>
                  <a:lnTo>
                    <a:pt x="83" y="1218"/>
                  </a:lnTo>
                  <a:lnTo>
                    <a:pt x="714" y="3737"/>
                  </a:lnTo>
                  <a:cubicBezTo>
                    <a:pt x="756" y="3241"/>
                    <a:pt x="805" y="2756"/>
                    <a:pt x="862" y="2293"/>
                  </a:cubicBezTo>
                  <a:cubicBezTo>
                    <a:pt x="665" y="1522"/>
                    <a:pt x="473" y="759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0"/>
            <p:cNvSpPr/>
            <p:nvPr/>
          </p:nvSpPr>
          <p:spPr>
            <a:xfrm>
              <a:off x="5317875" y="2007663"/>
              <a:ext cx="90875" cy="86775"/>
            </a:xfrm>
            <a:custGeom>
              <a:avLst/>
              <a:gdLst/>
              <a:ahLst/>
              <a:cxnLst/>
              <a:rect l="l" t="t" r="r" b="b"/>
              <a:pathLst>
                <a:path w="3635" h="3471" extrusionOk="0">
                  <a:moveTo>
                    <a:pt x="3597" y="0"/>
                  </a:moveTo>
                  <a:lnTo>
                    <a:pt x="2683" y="58"/>
                  </a:lnTo>
                  <a:cubicBezTo>
                    <a:pt x="2683" y="58"/>
                    <a:pt x="2912" y="846"/>
                    <a:pt x="2658" y="874"/>
                  </a:cubicBezTo>
                  <a:cubicBezTo>
                    <a:pt x="2651" y="875"/>
                    <a:pt x="2643" y="876"/>
                    <a:pt x="2633" y="876"/>
                  </a:cubicBezTo>
                  <a:cubicBezTo>
                    <a:pt x="2434" y="876"/>
                    <a:pt x="1738" y="704"/>
                    <a:pt x="1153" y="704"/>
                  </a:cubicBezTo>
                  <a:cubicBezTo>
                    <a:pt x="771" y="704"/>
                    <a:pt x="436" y="777"/>
                    <a:pt x="316" y="1018"/>
                  </a:cubicBezTo>
                  <a:cubicBezTo>
                    <a:pt x="0" y="1645"/>
                    <a:pt x="1284" y="3159"/>
                    <a:pt x="2601" y="3331"/>
                  </a:cubicBezTo>
                  <a:lnTo>
                    <a:pt x="3634" y="347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0"/>
            <p:cNvSpPr/>
            <p:nvPr/>
          </p:nvSpPr>
          <p:spPr>
            <a:xfrm>
              <a:off x="5314500" y="2033113"/>
              <a:ext cx="79675" cy="58900"/>
            </a:xfrm>
            <a:custGeom>
              <a:avLst/>
              <a:gdLst/>
              <a:ahLst/>
              <a:cxnLst/>
              <a:rect l="l" t="t" r="r" b="b"/>
              <a:pathLst>
                <a:path w="3187" h="2356" extrusionOk="0">
                  <a:moveTo>
                    <a:pt x="451" y="0"/>
                  </a:moveTo>
                  <a:lnTo>
                    <a:pt x="451" y="0"/>
                  </a:lnTo>
                  <a:cubicBezTo>
                    <a:pt x="0" y="459"/>
                    <a:pt x="1612" y="2153"/>
                    <a:pt x="2399" y="2329"/>
                  </a:cubicBezTo>
                  <a:cubicBezTo>
                    <a:pt x="2480" y="2348"/>
                    <a:pt x="2553" y="2356"/>
                    <a:pt x="2618" y="2356"/>
                  </a:cubicBezTo>
                  <a:cubicBezTo>
                    <a:pt x="3187" y="2356"/>
                    <a:pt x="3170" y="1719"/>
                    <a:pt x="3170" y="1719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0"/>
            <p:cNvSpPr/>
            <p:nvPr/>
          </p:nvSpPr>
          <p:spPr>
            <a:xfrm>
              <a:off x="5319700" y="2003663"/>
              <a:ext cx="72725" cy="94350"/>
            </a:xfrm>
            <a:custGeom>
              <a:avLst/>
              <a:gdLst/>
              <a:ahLst/>
              <a:cxnLst/>
              <a:rect l="l" t="t" r="r" b="b"/>
              <a:pathLst>
                <a:path w="2909" h="3774" extrusionOk="0">
                  <a:moveTo>
                    <a:pt x="2556" y="1"/>
                  </a:moveTo>
                  <a:lnTo>
                    <a:pt x="2269" y="128"/>
                  </a:lnTo>
                  <a:cubicBezTo>
                    <a:pt x="2401" y="423"/>
                    <a:pt x="2503" y="743"/>
                    <a:pt x="2511" y="874"/>
                  </a:cubicBezTo>
                  <a:cubicBezTo>
                    <a:pt x="2433" y="870"/>
                    <a:pt x="2306" y="845"/>
                    <a:pt x="2191" y="830"/>
                  </a:cubicBezTo>
                  <a:cubicBezTo>
                    <a:pt x="1859" y="774"/>
                    <a:pt x="1447" y="706"/>
                    <a:pt x="1073" y="706"/>
                  </a:cubicBezTo>
                  <a:cubicBezTo>
                    <a:pt x="640" y="706"/>
                    <a:pt x="256" y="798"/>
                    <a:pt x="99" y="1108"/>
                  </a:cubicBezTo>
                  <a:cubicBezTo>
                    <a:pt x="1" y="1309"/>
                    <a:pt x="33" y="1584"/>
                    <a:pt x="206" y="1904"/>
                  </a:cubicBezTo>
                  <a:cubicBezTo>
                    <a:pt x="616" y="2679"/>
                    <a:pt x="1786" y="3639"/>
                    <a:pt x="2802" y="3774"/>
                  </a:cubicBezTo>
                  <a:lnTo>
                    <a:pt x="2844" y="3463"/>
                  </a:lnTo>
                  <a:cubicBezTo>
                    <a:pt x="1949" y="3344"/>
                    <a:pt x="858" y="2466"/>
                    <a:pt x="481" y="1756"/>
                  </a:cubicBezTo>
                  <a:cubicBezTo>
                    <a:pt x="366" y="1538"/>
                    <a:pt x="329" y="1354"/>
                    <a:pt x="383" y="1248"/>
                  </a:cubicBezTo>
                  <a:cubicBezTo>
                    <a:pt x="469" y="1076"/>
                    <a:pt x="745" y="1022"/>
                    <a:pt x="1067" y="1022"/>
                  </a:cubicBezTo>
                  <a:cubicBezTo>
                    <a:pt x="1437" y="1022"/>
                    <a:pt x="1868" y="1093"/>
                    <a:pt x="2142" y="1137"/>
                  </a:cubicBezTo>
                  <a:cubicBezTo>
                    <a:pt x="2352" y="1174"/>
                    <a:pt x="2473" y="1192"/>
                    <a:pt x="2555" y="1192"/>
                  </a:cubicBezTo>
                  <a:cubicBezTo>
                    <a:pt x="2572" y="1192"/>
                    <a:pt x="2587" y="1191"/>
                    <a:pt x="2602" y="1190"/>
                  </a:cubicBezTo>
                  <a:cubicBezTo>
                    <a:pt x="2679" y="1182"/>
                    <a:pt x="2740" y="1141"/>
                    <a:pt x="2782" y="1071"/>
                  </a:cubicBezTo>
                  <a:cubicBezTo>
                    <a:pt x="2909" y="849"/>
                    <a:pt x="2691" y="304"/>
                    <a:pt x="2556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0" name="Google Shape;2590;p50"/>
            <p:cNvGrpSpPr/>
            <p:nvPr/>
          </p:nvGrpSpPr>
          <p:grpSpPr>
            <a:xfrm>
              <a:off x="7158598" y="3155565"/>
              <a:ext cx="856417" cy="1215324"/>
              <a:chOff x="4598640" y="4070171"/>
              <a:chExt cx="483633" cy="686430"/>
            </a:xfrm>
          </p:grpSpPr>
          <p:sp>
            <p:nvSpPr>
              <p:cNvPr id="2591" name="Google Shape;2591;p50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0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0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0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0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0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0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0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0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0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0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0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0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0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0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0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0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0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0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50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0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0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0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0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0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0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0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0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0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0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0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2" name="Google Shape;2622;p50"/>
            <p:cNvSpPr/>
            <p:nvPr/>
          </p:nvSpPr>
          <p:spPr>
            <a:xfrm>
              <a:off x="6251075" y="4004813"/>
              <a:ext cx="46975" cy="47075"/>
            </a:xfrm>
            <a:custGeom>
              <a:avLst/>
              <a:gdLst/>
              <a:ahLst/>
              <a:cxnLst/>
              <a:rect l="l" t="t" r="r" b="b"/>
              <a:pathLst>
                <a:path w="1879" h="1883" extrusionOk="0">
                  <a:moveTo>
                    <a:pt x="939" y="0"/>
                  </a:moveTo>
                  <a:cubicBezTo>
                    <a:pt x="418" y="0"/>
                    <a:pt x="0" y="422"/>
                    <a:pt x="0" y="943"/>
                  </a:cubicBezTo>
                  <a:cubicBezTo>
                    <a:pt x="0" y="1460"/>
                    <a:pt x="418" y="1882"/>
                    <a:pt x="939" y="1882"/>
                  </a:cubicBezTo>
                  <a:cubicBezTo>
                    <a:pt x="1460" y="1882"/>
                    <a:pt x="1878" y="1460"/>
                    <a:pt x="1878" y="943"/>
                  </a:cubicBezTo>
                  <a:cubicBezTo>
                    <a:pt x="1878" y="422"/>
                    <a:pt x="1460" y="0"/>
                    <a:pt x="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0"/>
            <p:cNvSpPr/>
            <p:nvPr/>
          </p:nvSpPr>
          <p:spPr>
            <a:xfrm>
              <a:off x="6400975" y="3962563"/>
              <a:ext cx="53650" cy="46975"/>
            </a:xfrm>
            <a:custGeom>
              <a:avLst/>
              <a:gdLst/>
              <a:ahLst/>
              <a:cxnLst/>
              <a:rect l="l" t="t" r="r" b="b"/>
              <a:pathLst>
                <a:path w="2146" h="1879" extrusionOk="0">
                  <a:moveTo>
                    <a:pt x="1071" y="0"/>
                  </a:moveTo>
                  <a:cubicBezTo>
                    <a:pt x="719" y="0"/>
                    <a:pt x="383" y="199"/>
                    <a:pt x="222" y="537"/>
                  </a:cubicBezTo>
                  <a:cubicBezTo>
                    <a:pt x="1" y="1009"/>
                    <a:pt x="202" y="1571"/>
                    <a:pt x="673" y="1789"/>
                  </a:cubicBezTo>
                  <a:cubicBezTo>
                    <a:pt x="802" y="1850"/>
                    <a:pt x="938" y="1879"/>
                    <a:pt x="1072" y="1879"/>
                  </a:cubicBezTo>
                  <a:cubicBezTo>
                    <a:pt x="1425" y="1879"/>
                    <a:pt x="1764" y="1679"/>
                    <a:pt x="1924" y="1341"/>
                  </a:cubicBezTo>
                  <a:cubicBezTo>
                    <a:pt x="2146" y="869"/>
                    <a:pt x="1945" y="312"/>
                    <a:pt x="1472" y="91"/>
                  </a:cubicBezTo>
                  <a:cubicBezTo>
                    <a:pt x="1342" y="29"/>
                    <a:pt x="1205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4" name="Google Shape;2624;p50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¡GRACIAS!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9" name="Google Shape;559;p24"/>
          <p:cNvCxnSpPr/>
          <p:nvPr/>
        </p:nvCxnSpPr>
        <p:spPr>
          <a:xfrm>
            <a:off x="323700" y="3013138"/>
            <a:ext cx="7880100" cy="23400"/>
          </a:xfrm>
          <a:prstGeom prst="straightConnector1">
            <a:avLst/>
          </a:prstGeom>
          <a:noFill/>
          <a:ln w="76200" cap="flat" cmpd="sng">
            <a:solidFill>
              <a:srgbClr val="56221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24"/>
          <p:cNvCxnSpPr/>
          <p:nvPr/>
        </p:nvCxnSpPr>
        <p:spPr>
          <a:xfrm rot="10800000">
            <a:off x="1006950" y="2364038"/>
            <a:ext cx="0" cy="69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1" name="Google Shape;561;p24"/>
          <p:cNvSpPr txBox="1"/>
          <p:nvPr/>
        </p:nvSpPr>
        <p:spPr>
          <a:xfrm>
            <a:off x="271750" y="1297575"/>
            <a:ext cx="22953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5622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1961 </a:t>
            </a:r>
            <a:endParaRPr sz="1500" b="1">
              <a:solidFill>
                <a:srgbClr val="5622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5622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Programa MGM establecido como parte de la carrera espacial de la Guerra Fría.</a:t>
            </a:r>
            <a:endParaRPr sz="1500">
              <a:solidFill>
                <a:srgbClr val="5622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62" name="Google Shape;562;p24"/>
          <p:cNvGrpSpPr/>
          <p:nvPr/>
        </p:nvGrpSpPr>
        <p:grpSpPr>
          <a:xfrm>
            <a:off x="688950" y="3013144"/>
            <a:ext cx="2208300" cy="1498656"/>
            <a:chOff x="2129775" y="4064725"/>
            <a:chExt cx="2208300" cy="1998208"/>
          </a:xfrm>
        </p:grpSpPr>
        <p:cxnSp>
          <p:nvCxnSpPr>
            <p:cNvPr id="563" name="Google Shape;563;p24"/>
            <p:cNvCxnSpPr/>
            <p:nvPr/>
          </p:nvCxnSpPr>
          <p:spPr>
            <a:xfrm>
              <a:off x="3233925" y="4064725"/>
              <a:ext cx="0" cy="98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64" name="Google Shape;564;p24"/>
            <p:cNvSpPr txBox="1"/>
            <p:nvPr/>
          </p:nvSpPr>
          <p:spPr>
            <a:xfrm>
              <a:off x="2129775" y="4577933"/>
              <a:ext cx="2208300" cy="14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solidFill>
                    <a:srgbClr val="56221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1980 </a:t>
              </a:r>
              <a:endParaRPr sz="1500" b="1">
                <a:solidFill>
                  <a:srgbClr val="56221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562214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AB-1040 definió GATE y permitió a las LEA establecer sus propios criterios y diseñar programas</a:t>
              </a:r>
              <a:endParaRPr>
                <a:solidFill>
                  <a:srgbClr val="5622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565" name="Google Shape;565;p24"/>
          <p:cNvGrpSpPr/>
          <p:nvPr/>
        </p:nvGrpSpPr>
        <p:grpSpPr>
          <a:xfrm>
            <a:off x="2967900" y="1312038"/>
            <a:ext cx="2443500" cy="3503000"/>
            <a:chOff x="3251025" y="1709550"/>
            <a:chExt cx="2443500" cy="4670667"/>
          </a:xfrm>
        </p:grpSpPr>
        <p:grpSp>
          <p:nvGrpSpPr>
            <p:cNvPr id="566" name="Google Shape;566;p24"/>
            <p:cNvGrpSpPr/>
            <p:nvPr/>
          </p:nvGrpSpPr>
          <p:grpSpPr>
            <a:xfrm>
              <a:off x="3251025" y="1709550"/>
              <a:ext cx="2443500" cy="2334217"/>
              <a:chOff x="3403425" y="1709550"/>
              <a:chExt cx="2443500" cy="2334217"/>
            </a:xfrm>
          </p:grpSpPr>
          <p:cxnSp>
            <p:nvCxnSpPr>
              <p:cNvPr id="567" name="Google Shape;567;p24"/>
              <p:cNvCxnSpPr/>
              <p:nvPr/>
            </p:nvCxnSpPr>
            <p:spPr>
              <a:xfrm rot="10800000" flipH="1">
                <a:off x="4266750" y="3112267"/>
                <a:ext cx="13500" cy="931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68" name="Google Shape;568;p24"/>
              <p:cNvSpPr txBox="1"/>
              <p:nvPr/>
            </p:nvSpPr>
            <p:spPr>
              <a:xfrm>
                <a:off x="3403425" y="1709550"/>
                <a:ext cx="2443500" cy="15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56221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2000 </a:t>
                </a:r>
                <a:endParaRPr sz="1500" b="1">
                  <a:solidFill>
                    <a:srgbClr val="562214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>
                    <a:solidFill>
                      <a:srgbClr val="562214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AB-2313 requirió que los servicios fueran parte del día escolar y creó fondos categóricos.</a:t>
                </a:r>
                <a:endParaRPr sz="1700">
                  <a:solidFill>
                    <a:srgbClr val="562214"/>
                  </a:solidFill>
                </a:endParaRPr>
              </a:p>
            </p:txBody>
          </p:sp>
        </p:grpSp>
        <p:grpSp>
          <p:nvGrpSpPr>
            <p:cNvPr id="569" name="Google Shape;569;p24"/>
            <p:cNvGrpSpPr/>
            <p:nvPr/>
          </p:nvGrpSpPr>
          <p:grpSpPr>
            <a:xfrm>
              <a:off x="3304550" y="4017517"/>
              <a:ext cx="1940100" cy="2362700"/>
              <a:chOff x="4142750" y="4017517"/>
              <a:chExt cx="1940100" cy="2362700"/>
            </a:xfrm>
          </p:grpSpPr>
          <p:cxnSp>
            <p:nvCxnSpPr>
              <p:cNvPr id="570" name="Google Shape;570;p24"/>
              <p:cNvCxnSpPr/>
              <p:nvPr/>
            </p:nvCxnSpPr>
            <p:spPr>
              <a:xfrm>
                <a:off x="4956450" y="4017517"/>
                <a:ext cx="9600" cy="9546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71" name="Google Shape;571;p24"/>
              <p:cNvSpPr txBox="1"/>
              <p:nvPr/>
            </p:nvSpPr>
            <p:spPr>
              <a:xfrm>
                <a:off x="4142750" y="4549617"/>
                <a:ext cx="1940100" cy="183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56221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2000 </a:t>
                </a:r>
                <a:endParaRPr sz="1500" b="1">
                  <a:solidFill>
                    <a:srgbClr val="562214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>
                    <a:solidFill>
                      <a:srgbClr val="562214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AB-2207 permitió que los estudiantes GATE tomarán clases universitarias</a:t>
                </a:r>
                <a:endParaRPr sz="1500">
                  <a:solidFill>
                    <a:srgbClr val="562214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grpSp>
        <p:nvGrpSpPr>
          <p:cNvPr id="572" name="Google Shape;572;p24"/>
          <p:cNvGrpSpPr/>
          <p:nvPr/>
        </p:nvGrpSpPr>
        <p:grpSpPr>
          <a:xfrm>
            <a:off x="5025650" y="3039813"/>
            <a:ext cx="1586700" cy="1739213"/>
            <a:chOff x="6630050" y="4185250"/>
            <a:chExt cx="1586700" cy="2318950"/>
          </a:xfrm>
        </p:grpSpPr>
        <p:cxnSp>
          <p:nvCxnSpPr>
            <p:cNvPr id="573" name="Google Shape;573;p24"/>
            <p:cNvCxnSpPr/>
            <p:nvPr/>
          </p:nvCxnSpPr>
          <p:spPr>
            <a:xfrm>
              <a:off x="7416650" y="4185250"/>
              <a:ext cx="13500" cy="850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4" name="Google Shape;574;p24"/>
            <p:cNvSpPr txBox="1"/>
            <p:nvPr/>
          </p:nvSpPr>
          <p:spPr>
            <a:xfrm>
              <a:off x="6630050" y="4673600"/>
              <a:ext cx="1586700" cy="18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solidFill>
                    <a:srgbClr val="56221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2008</a:t>
              </a:r>
              <a:endParaRPr sz="1500" b="1">
                <a:solidFill>
                  <a:srgbClr val="56221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562214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Crisis financiera</a:t>
              </a:r>
              <a:endParaRPr sz="1500">
                <a:solidFill>
                  <a:srgbClr val="5622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562214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Los fondos categóricos “barrieron”.</a:t>
              </a:r>
              <a:endParaRPr sz="1500">
                <a:solidFill>
                  <a:srgbClr val="5622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575" name="Google Shape;575;p24"/>
          <p:cNvGrpSpPr/>
          <p:nvPr/>
        </p:nvGrpSpPr>
        <p:grpSpPr>
          <a:xfrm>
            <a:off x="5411400" y="1305088"/>
            <a:ext cx="1940100" cy="1708075"/>
            <a:chOff x="5411400" y="1740117"/>
            <a:chExt cx="1940100" cy="2277433"/>
          </a:xfrm>
        </p:grpSpPr>
        <p:cxnSp>
          <p:nvCxnSpPr>
            <p:cNvPr id="576" name="Google Shape;576;p24"/>
            <p:cNvCxnSpPr/>
            <p:nvPr/>
          </p:nvCxnSpPr>
          <p:spPr>
            <a:xfrm rot="10800000">
              <a:off x="6375600" y="3099550"/>
              <a:ext cx="11700" cy="918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7" name="Google Shape;577;p24"/>
            <p:cNvSpPr txBox="1"/>
            <p:nvPr/>
          </p:nvSpPr>
          <p:spPr>
            <a:xfrm>
              <a:off x="5411400" y="1740117"/>
              <a:ext cx="19401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 b="1">
                  <a:solidFill>
                    <a:srgbClr val="56221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2014</a:t>
              </a:r>
              <a:endParaRPr sz="1500" b="1">
                <a:solidFill>
                  <a:srgbClr val="562214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562214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 establece la Fórmula de Financiamiento de Control Local (LCFF)</a:t>
              </a:r>
              <a:r>
                <a:rPr lang="es" sz="1500">
                  <a:solidFill>
                    <a:srgbClr val="562214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. </a:t>
              </a:r>
              <a:endParaRPr sz="1500">
                <a:solidFill>
                  <a:srgbClr val="5622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78" name="Google Shape;578;p24"/>
          <p:cNvSpPr txBox="1">
            <a:spLocks noGrp="1"/>
          </p:cNvSpPr>
          <p:nvPr>
            <p:ph type="ctrTitle"/>
          </p:nvPr>
        </p:nvSpPr>
        <p:spPr>
          <a:xfrm>
            <a:off x="2172400" y="397650"/>
            <a:ext cx="6565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Educación Para Superdotados En Ca: Breve Cronología</a:t>
            </a:r>
            <a:endParaRPr/>
          </a:p>
        </p:txBody>
      </p:sp>
      <p:sp>
        <p:nvSpPr>
          <p:cNvPr id="579" name="Google Shape;579;p24"/>
          <p:cNvSpPr txBox="1"/>
          <p:nvPr/>
        </p:nvSpPr>
        <p:spPr>
          <a:xfrm>
            <a:off x="6731375" y="3405925"/>
            <a:ext cx="17391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C737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</a:t>
            </a:r>
            <a:endParaRPr sz="1500" b="1">
              <a:solidFill>
                <a:srgbClr val="C7372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C7372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Servicios GATE incluidos en el LCAP, si el distrito los ofrece como parte del MTSS</a:t>
            </a:r>
            <a:endParaRPr sz="1500">
              <a:solidFill>
                <a:srgbClr val="C7372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80" name="Google Shape;580;p24"/>
          <p:cNvCxnSpPr/>
          <p:nvPr/>
        </p:nvCxnSpPr>
        <p:spPr>
          <a:xfrm>
            <a:off x="7565375" y="3036538"/>
            <a:ext cx="13500" cy="63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5"/>
          <p:cNvSpPr txBox="1">
            <a:spLocks noGrp="1"/>
          </p:cNvSpPr>
          <p:nvPr>
            <p:ph type="subTitle" idx="1"/>
          </p:nvPr>
        </p:nvSpPr>
        <p:spPr>
          <a:xfrm flipH="1">
            <a:off x="956300" y="1318250"/>
            <a:ext cx="7247400" cy="3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24"/>
              <a:buFont typeface="Arial"/>
              <a:buNone/>
            </a:pPr>
            <a:r>
              <a:rPr lang="es" sz="24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“Aquellos que demuestran niveles sobresalientes de aptitud (definida como una capacidad excepcional para razonar y aprender) o competencia documentaron desempeño o logros en el 10% superior o menos en uno o más dominios.</a:t>
            </a:r>
            <a:endParaRPr sz="24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Los dominios incluyen cualquier área estructurada de actividad con su propio sistema de símbolos (matemáticas, música, lenguaje) o un conjunto de habilidades sensoriomotoras (pintura, danza deportiva).”</a:t>
            </a:r>
            <a:endParaRPr sz="24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5"/>
          <p:cNvSpPr txBox="1">
            <a:spLocks noGrp="1"/>
          </p:cNvSpPr>
          <p:nvPr>
            <p:ph type="ctrTitle"/>
          </p:nvPr>
        </p:nvSpPr>
        <p:spPr>
          <a:xfrm>
            <a:off x="956300" y="472875"/>
            <a:ext cx="65433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Asociación Nacional de Niños Superdotados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"/>
          <p:cNvSpPr txBox="1">
            <a:spLocks noGrp="1"/>
          </p:cNvSpPr>
          <p:nvPr>
            <p:ph type="subTitle" idx="1"/>
          </p:nvPr>
        </p:nvSpPr>
        <p:spPr>
          <a:xfrm flipH="1">
            <a:off x="956300" y="759075"/>
            <a:ext cx="7247400" cy="30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“…niños y jóvenes que demuestren una mayor capacidad de desempeño en áreas tales como: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intelectual,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creativo,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artístico,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capacidad de liderazgo,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 en campos académicos específicos,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 que requieren servicios o actividades que normalmente no brinda la escuela para desarrollar plenamente dichas capacidades”.</a:t>
            </a: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92" name="Google Shape;592;p26"/>
          <p:cNvSpPr txBox="1">
            <a:spLocks noGrp="1"/>
          </p:cNvSpPr>
          <p:nvPr>
            <p:ph type="ctrTitle"/>
          </p:nvPr>
        </p:nvSpPr>
        <p:spPr>
          <a:xfrm>
            <a:off x="956300" y="472875"/>
            <a:ext cx="58704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Definición Federal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7"/>
          <p:cNvSpPr txBox="1">
            <a:spLocks noGrp="1"/>
          </p:cNvSpPr>
          <p:nvPr>
            <p:ph type="subTitle" idx="1"/>
          </p:nvPr>
        </p:nvSpPr>
        <p:spPr>
          <a:xfrm flipH="1">
            <a:off x="948300" y="1359350"/>
            <a:ext cx="7247400" cy="30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“Estudiantes que estén matriculados en una escuela pública primaria o secundaria y sean identificados con capacidades demostradas o potenciales que den evidencia de capacidad de alto desempeño. La capacidad de alto desempeño está definida por la junta directiva de cada distrito escolar.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 distrito utilizará una o más de las siguientes categorías para definir la capacidad: </a:t>
            </a:r>
            <a:r>
              <a:rPr lang="es" sz="1800">
                <a:solidFill>
                  <a:srgbClr val="4581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intelectual, creativa, académica específica, liderazgo, alto rendimiento, talento en artes escénicas y visuales</a:t>
            </a:r>
            <a:r>
              <a:rPr lang="es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cualquier otro criterio propuesto por el distrito…”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 Ed. Código 52200(c) Derogado en 2008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Google Shape;598;p27"/>
          <p:cNvSpPr txBox="1">
            <a:spLocks noGrp="1"/>
          </p:cNvSpPr>
          <p:nvPr>
            <p:ph type="ctrTitle"/>
          </p:nvPr>
        </p:nvSpPr>
        <p:spPr>
          <a:xfrm>
            <a:off x="956300" y="696500"/>
            <a:ext cx="58704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Definición De California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Mitos Comunes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04" name="Google Shape;604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05" name="Google Shape;605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" name="Google Shape;608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09" name="Google Shape;609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000000">
                  <a:alpha val="30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000000">
                  <a:alpha val="30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04" name="Google Shape;704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05" name="Google Shape;705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0" name="Google Shape;730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1" name="Google Shape;731;p2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/>
              <a:t>02</a:t>
            </a:r>
            <a:endParaRPr sz="9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9"/>
          <p:cNvSpPr/>
          <p:nvPr/>
        </p:nvSpPr>
        <p:spPr>
          <a:xfrm>
            <a:off x="410923" y="2217250"/>
            <a:ext cx="3997800" cy="25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9"/>
          <p:cNvSpPr txBox="1">
            <a:spLocks noGrp="1"/>
          </p:cNvSpPr>
          <p:nvPr>
            <p:ph type="ctrTitle"/>
          </p:nvPr>
        </p:nvSpPr>
        <p:spPr>
          <a:xfrm>
            <a:off x="520300" y="397650"/>
            <a:ext cx="81957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Los estudiantes superdotados no necesitan ayuda; Les irá bien solos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39" name="Google Shape;739;p29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¡FALSO!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40" name="Google Shape;740;p29"/>
          <p:cNvSpPr txBox="1">
            <a:spLocks noGrp="1"/>
          </p:cNvSpPr>
          <p:nvPr>
            <p:ph type="subTitle" idx="2"/>
          </p:nvPr>
        </p:nvSpPr>
        <p:spPr>
          <a:xfrm flipH="1">
            <a:off x="596650" y="2495250"/>
            <a:ext cx="3581700" cy="20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Así como no enviaríamos a un atleta estrella a entrenar para los Juegos Olímpicos sin un entrenador, los estudiantes superdotados necesitan orientación de maestros bien capacitados que los desafíen y apoyen para desarrollar sus habilidades.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El aburrimiento, la frustración y los hábitos laborales poco saludables pueden generar resultados negativos si no se abordan desde el principio.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pSp>
        <p:nvGrpSpPr>
          <p:cNvPr id="741" name="Google Shape;741;p29"/>
          <p:cNvGrpSpPr/>
          <p:nvPr/>
        </p:nvGrpSpPr>
        <p:grpSpPr>
          <a:xfrm>
            <a:off x="5434810" y="921000"/>
            <a:ext cx="2745164" cy="4253495"/>
            <a:chOff x="5358610" y="540000"/>
            <a:chExt cx="2745164" cy="4253495"/>
          </a:xfrm>
        </p:grpSpPr>
        <p:sp>
          <p:nvSpPr>
            <p:cNvPr id="742" name="Google Shape;742;p29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29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29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29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29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29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29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29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29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29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29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29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29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29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29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29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29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29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29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29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29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8" name="Google Shape;828;p29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29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29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29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29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29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29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DD837F">
                <a:alpha val="5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flipH="1">
              <a:off x="6883836" y="3353610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flipH="1">
              <a:off x="6556408" y="3397138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flipH="1">
              <a:off x="6468372" y="3363883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flipH="1">
              <a:off x="6315271" y="3311812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 flipH="1">
              <a:off x="6551030" y="3396513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flipH="1">
              <a:off x="6313582" y="3293550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 flipH="1">
              <a:off x="6882773" y="3346105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 flipH="1">
              <a:off x="6935851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flipH="1">
              <a:off x="6859319" y="3602499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flipH="1">
              <a:off x="6933788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 flipH="1">
              <a:off x="6432723" y="3354689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 flipH="1">
              <a:off x="6453675" y="3371951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 flipH="1">
              <a:off x="6790430" y="3338589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 flipH="1">
              <a:off x="6675903" y="3966175"/>
              <a:ext cx="232522" cy="260203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29"/>
            <p:cNvSpPr txBox="1"/>
            <p:nvPr/>
          </p:nvSpPr>
          <p:spPr>
            <a:xfrm>
              <a:off x="6967374" y="1728725"/>
              <a:ext cx="11364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538179"/>
      </a:dk1>
      <a:lt1>
        <a:srgbClr val="F4E9DF"/>
      </a:lt1>
      <a:dk2>
        <a:srgbClr val="4D372F"/>
      </a:dk2>
      <a:lt2>
        <a:srgbClr val="FFFFFF"/>
      </a:lt2>
      <a:accent1>
        <a:srgbClr val="D1D89A"/>
      </a:accent1>
      <a:accent2>
        <a:srgbClr val="DBD4CE"/>
      </a:accent2>
      <a:accent3>
        <a:srgbClr val="789C7C"/>
      </a:accent3>
      <a:accent4>
        <a:srgbClr val="81A785"/>
      </a:accent4>
      <a:accent5>
        <a:srgbClr val="FF7160"/>
      </a:accent5>
      <a:accent6>
        <a:srgbClr val="F8988D"/>
      </a:accent6>
      <a:hlink>
        <a:srgbClr val="528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On-screen Show (16:9)</PresentationFormat>
  <Paragraphs>182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Century Gothic</vt:lpstr>
      <vt:lpstr>Helvetica Neue</vt:lpstr>
      <vt:lpstr>Arial</vt:lpstr>
      <vt:lpstr>Lato Hairline</vt:lpstr>
      <vt:lpstr>Verdana</vt:lpstr>
      <vt:lpstr>Barlow Semi Condensed</vt:lpstr>
      <vt:lpstr>Barlow Condensed</vt:lpstr>
      <vt:lpstr>Barlow Semi Condensed Light</vt:lpstr>
      <vt:lpstr>Barlow</vt:lpstr>
      <vt:lpstr>Helvetica Neue Light</vt:lpstr>
      <vt:lpstr>Denk One</vt:lpstr>
      <vt:lpstr>Roboto</vt:lpstr>
      <vt:lpstr>Fira Sans Extra Condensed</vt:lpstr>
      <vt:lpstr>Barlow Semi Condensed Medium</vt:lpstr>
      <vt:lpstr>Language School Newsletter By Slidesgo</vt:lpstr>
      <vt:lpstr>Noche De Información Para Padres De WJUSD GATE</vt:lpstr>
      <vt:lpstr>Descripción General</vt:lpstr>
      <vt:lpstr>GATE en CA</vt:lpstr>
      <vt:lpstr>Educación Para Superdotados En Ca: Breve Cronología</vt:lpstr>
      <vt:lpstr>Asociación Nacional de Niños Superdotados</vt:lpstr>
      <vt:lpstr>Definición Federal</vt:lpstr>
      <vt:lpstr>Definición De California</vt:lpstr>
      <vt:lpstr>Mitos Comunes</vt:lpstr>
      <vt:lpstr>Los estudiantes superdotados no necesitan ayuda; Les irá bien solos</vt:lpstr>
      <vt:lpstr>Todos Los Niños Son Superdotados</vt:lpstr>
      <vt:lpstr>Ese Niño No Puede Ser Superdotado, Tiene Malas Notas</vt:lpstr>
      <vt:lpstr>Ese Niño No Puede Ser Superdotado; Están Aprendiendo Inglés</vt:lpstr>
      <vt:lpstr>Ese Niño No Puede Ser Superdotado, Tiene Una Discapacidad De Aprendizaje</vt:lpstr>
      <vt:lpstr>Los Estudiantes Superdotados Son Felices, Populares Y Están Bien Adaptados En La Escuela</vt:lpstr>
      <vt:lpstr>Necesidades de los estudiantes superdotados</vt:lpstr>
      <vt:lpstr>No existe una "mejor" manera de apoyar  a los estudiantes superdotados</vt:lpstr>
      <vt:lpstr>Comprender La Diferenciación</vt:lpstr>
      <vt:lpstr>PowerPoint Presentation</vt:lpstr>
      <vt:lpstr>PowerPoint Presentation</vt:lpstr>
      <vt:lpstr>Comprender La Aceleración Y El Ritmo</vt:lpstr>
      <vt:lpstr>Comprender La Profundidad</vt:lpstr>
      <vt:lpstr>Comprender La Complejidad</vt:lpstr>
      <vt:lpstr>Entendiendo La Novedad</vt:lpstr>
      <vt:lpstr>Publicaciones De La Guía De Diferenciación</vt:lpstr>
      <vt:lpstr>Cómo Se Vería Esto Desde Casa</vt:lpstr>
      <vt:lpstr>Preguntas Y Respuestas</vt:lpstr>
      <vt:lpstr>Algunos De Mis Lugares Favoritos</vt:lpstr>
      <vt:lpstr>Algunos De Mis Lugares Favoritos</vt:lpstr>
      <vt:lpstr>Algunos De Mis Lugares Favoritos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Noche De Información Para Padres De WJUSD GATE</dc:title>
  <dc:creator>De Ann Tenhunfeld</dc:creator>
  <cp:lastModifiedBy>De Ann Tenhunfeld</cp:lastModifiedBy>
  <cp:revision>1</cp:revision>
  <dcterms:modified xsi:type="dcterms:W3CDTF">2024-03-12T18:09:44Z</dcterms:modified>
</cp:coreProperties>
</file>